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sldIdLst>
    <p:sldId id="257" r:id="rId6"/>
    <p:sldId id="348" r:id="rId7"/>
    <p:sldId id="347" r:id="rId8"/>
    <p:sldId id="346" r:id="rId9"/>
    <p:sldId id="452" r:id="rId10"/>
    <p:sldId id="454" r:id="rId11"/>
    <p:sldId id="280" r:id="rId12"/>
    <p:sldId id="353" r:id="rId13"/>
    <p:sldId id="271" r:id="rId14"/>
    <p:sldId id="358" r:id="rId15"/>
    <p:sldId id="461" r:id="rId16"/>
    <p:sldId id="465" r:id="rId17"/>
    <p:sldId id="457" r:id="rId18"/>
    <p:sldId id="463" r:id="rId19"/>
    <p:sldId id="459" r:id="rId20"/>
    <p:sldId id="466" r:id="rId21"/>
    <p:sldId id="458" r:id="rId22"/>
    <p:sldId id="467" r:id="rId23"/>
    <p:sldId id="462" r:id="rId24"/>
    <p:sldId id="460" r:id="rId25"/>
    <p:sldId id="266" r:id="rId26"/>
    <p:sldId id="354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2250324-50A7-443F-8B25-BFBEE7236466}">
          <p14:sldIdLst>
            <p14:sldId id="257"/>
            <p14:sldId id="348"/>
          </p14:sldIdLst>
        </p14:section>
        <p14:section name="Background" id="{4363749C-FF84-491A-BE83-1611F3A50640}">
          <p14:sldIdLst>
            <p14:sldId id="347"/>
          </p14:sldIdLst>
        </p14:section>
        <p14:section name="Overview" id="{453FD81E-B0E5-4C6A-8AC1-1B14B643C89B}">
          <p14:sldIdLst>
            <p14:sldId id="346"/>
            <p14:sldId id="452"/>
          </p14:sldIdLst>
        </p14:section>
        <p14:section name="Stage 2" id="{1D743C9A-50B2-409A-89DB-6A92AD753B3B}">
          <p14:sldIdLst>
            <p14:sldId id="454"/>
          </p14:sldIdLst>
        </p14:section>
        <p14:section name="Stage 3" id="{71F8FEE8-4708-4D0E-8FD0-D4623AB338DE}">
          <p14:sldIdLst>
            <p14:sldId id="280"/>
          </p14:sldIdLst>
        </p14:section>
        <p14:section name="HPMAs" id="{C7ECD2E3-B744-40F7-BCB5-69B225771530}">
          <p14:sldIdLst>
            <p14:sldId id="353"/>
          </p14:sldIdLst>
        </p14:section>
        <p14:section name="Stage 4 Overview" id="{8A32F3CD-921F-4918-BE1F-53959947EBA2}">
          <p14:sldIdLst>
            <p14:sldId id="271"/>
            <p14:sldId id="358"/>
            <p14:sldId id="461"/>
          </p14:sldIdLst>
        </p14:section>
        <p14:section name="Stage 4 - Marine Birds" id="{FD101AF7-79BB-4E3C-A044-00352B123BBA}">
          <p14:sldIdLst>
            <p14:sldId id="465"/>
            <p14:sldId id="457"/>
            <p14:sldId id="463"/>
            <p14:sldId id="459"/>
          </p14:sldIdLst>
        </p14:section>
        <p14:section name="Stage 4 - Harbour Porpoise" id="{D2002AB1-4422-44F4-BF40-93E62E05A078}">
          <p14:sldIdLst>
            <p14:sldId id="466"/>
            <p14:sldId id="458"/>
            <p14:sldId id="467"/>
            <p14:sldId id="462"/>
            <p14:sldId id="460"/>
          </p14:sldIdLst>
        </p14:section>
        <p14:section name="Stage 4 -How to respond / next steps" id="{6DC8BD79-5FC6-4528-AB86-6CB12F999081}">
          <p14:sldIdLst>
            <p14:sldId id="266"/>
            <p14:sldId id="354"/>
          </p14:sldIdLst>
        </p14:section>
        <p14:section name="AOB and close" id="{ADE2086D-FF06-4180-AD44-04F808CD3797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34BA21-64AD-92DF-4D1E-60616AC3854B}" name="Wiseman, Charlie" initials="WC" userId="S::Charlie.Wiseman@marinemanagement.org.uk::0f8ccf22-1c5f-4ac9-9d2c-fd815d4bef5f" providerId="AD"/>
  <p188:author id="{D7768237-113D-C793-3E73-EF617D9AA187}" name="Rachel-Louisa Joyce" initials="RLJ" userId="S::Rachel-Louisa.Joyce@marinemanagement.org.uk::681ee940-836e-4564-86e1-4549db332051" providerId="AD"/>
  <p188:author id="{526B1B3E-92ED-536E-C9E4-1780FE1A8D45}" name="Siegal, Eilidh" initials="SE" userId="S::eilidh.siegal@marinemanagement.org.uk::3f241efd-da3d-4f0e-9f7f-890c711769e6" providerId="AD"/>
  <p188:author id="{03711D7F-931A-027C-ADB7-41FDE18926B8}" name="Johnston, Eleanor" initials="JE" userId="S::Eleanor.Johnston@marinemanagement.org.uk::f0a36c63-fe47-43c1-84ca-c08e568569e3" providerId="AD"/>
  <p188:author id="{7356329C-889B-4297-DC6D-56E4DC897D8A}" name="Johnston, Eleanor" initials="JE" userId="S::eleanor.johnston@marinemanagement.org.uk::f0a36c63-fe47-43c1-84ca-c08e568569e3" providerId="AD"/>
  <p188:author id="{4EB269BE-7E8A-C307-C7CC-63C5AF85195C}" name="Siegal, Eilidh" initials="SE" userId="S::Eilidh.Siegal@marinemanagement.org.uk::3f241efd-da3d-4f0e-9f7f-890c711769e6" providerId="AD"/>
  <p188:author id="{00E98DDC-65EF-BBC1-D9B6-A31282E44011}" name="Greenwood, Nicholas" initials="GN" userId="S::nicholas.greenwood@marinemanagement.org.uk::fd961888-7106-4dbc-9559-eecf9b2adc99" providerId="AD"/>
  <p188:author id="{0610F3DC-1105-ADCE-A43D-D89CA408446E}" name="Aitken, Jemma" initials="AJ" userId="S::jemma.aitken1@marinemanagement.org.uk::6f1e3afe-e87d-47f9-82e4-063205461e8a" providerId="AD"/>
  <p188:author id="{BEB22AE4-4747-645B-E878-9EC319EB2719}" name="Porteous, Linda" initials="PL" userId="S::linda.porteous@marinemanagement.org.uk::a56806c9-69a6-49fd-9cdb-6bdb05271d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owles, Rachel" initials="KR" lastIdx="4" clrIdx="0">
    <p:extLst>
      <p:ext uri="{19B8F6BF-5375-455C-9EA6-DF929625EA0E}">
        <p15:presenceInfo xmlns:p15="http://schemas.microsoft.com/office/powerpoint/2012/main" userId="S::Rachel.Knowles@marinemanagement.org.uk::8e7adb45-66db-464a-be59-318dd5aae98b" providerId="AD"/>
      </p:ext>
    </p:extLst>
  </p:cmAuthor>
  <p:cmAuthor id="2" name="Greenwood, Nicholas" initials="GN" lastIdx="6" clrIdx="1">
    <p:extLst>
      <p:ext uri="{19B8F6BF-5375-455C-9EA6-DF929625EA0E}">
        <p15:presenceInfo xmlns:p15="http://schemas.microsoft.com/office/powerpoint/2012/main" userId="S::nicholas.greenwood@marinemanagement.org.uk::fd961888-7106-4dbc-9559-eecf9b2adc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63EA4-2D1F-45D3-8C4B-BD571E8CB346}" v="2" dt="2024-01-29T11:22:59.480"/>
    <p1510:client id="{E263EDC3-6DC7-4A47-8317-C78BED9898D9}" v="1" dt="2024-01-29T12:51:15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wood, Nicholas" userId="S::nicholas.greenwood@marinemanagement.org.uk::fd961888-7106-4dbc-9559-eecf9b2adc99" providerId="AD" clId="Web-{0E1494D8-E784-1EFE-E12D-3CD20021980B}"/>
    <pc:docChg chg="modSection">
      <pc:chgData name="Greenwood, Nicholas" userId="S::nicholas.greenwood@marinemanagement.org.uk::fd961888-7106-4dbc-9559-eecf9b2adc99" providerId="AD" clId="Web-{0E1494D8-E784-1EFE-E12D-3CD20021980B}" dt="2023-09-13T08:58:18.095" v="0"/>
      <pc:docMkLst>
        <pc:docMk/>
      </pc:docMkLst>
    </pc:docChg>
  </pc:docChgLst>
  <pc:docChgLst>
    <pc:chgData name="Porteous, Linda" userId="S::linda.porteous@marinemanagement.org.uk::a56806c9-69a6-49fd-9cdb-6bdb05271d82" providerId="AD" clId="Web-{EC1CAD5D-AD86-042F-97B5-4EA27F3EF6F2}"/>
    <pc:docChg chg="modSld">
      <pc:chgData name="Porteous, Linda" userId="S::linda.porteous@marinemanagement.org.uk::a56806c9-69a6-49fd-9cdb-6bdb05271d82" providerId="AD" clId="Web-{EC1CAD5D-AD86-042F-97B5-4EA27F3EF6F2}" dt="2023-09-05T10:36:31.444" v="106"/>
      <pc:docMkLst>
        <pc:docMk/>
      </pc:docMkLst>
      <pc:sldChg chg="modSp modNotes">
        <pc:chgData name="Porteous, Linda" userId="S::linda.porteous@marinemanagement.org.uk::a56806c9-69a6-49fd-9cdb-6bdb05271d82" providerId="AD" clId="Web-{EC1CAD5D-AD86-042F-97B5-4EA27F3EF6F2}" dt="2023-09-05T10:30:37.514" v="105"/>
        <pc:sldMkLst>
          <pc:docMk/>
          <pc:sldMk cId="709024218" sldId="280"/>
        </pc:sldMkLst>
        <pc:spChg chg="mod">
          <ac:chgData name="Porteous, Linda" userId="S::linda.porteous@marinemanagement.org.uk::a56806c9-69a6-49fd-9cdb-6bdb05271d82" providerId="AD" clId="Web-{EC1CAD5D-AD86-042F-97B5-4EA27F3EF6F2}" dt="2023-09-05T10:15:25.182" v="22" actId="20577"/>
          <ac:spMkLst>
            <pc:docMk/>
            <pc:sldMk cId="709024218" sldId="280"/>
            <ac:spMk id="6" creationId="{60158024-D1D6-4D0A-8ECE-8595AC46577B}"/>
          </ac:spMkLst>
        </pc:spChg>
        <pc:spChg chg="mod">
          <ac:chgData name="Porteous, Linda" userId="S::linda.porteous@marinemanagement.org.uk::a56806c9-69a6-49fd-9cdb-6bdb05271d82" providerId="AD" clId="Web-{EC1CAD5D-AD86-042F-97B5-4EA27F3EF6F2}" dt="2023-09-05T10:13:51.664" v="11"/>
          <ac:spMkLst>
            <pc:docMk/>
            <pc:sldMk cId="709024218" sldId="280"/>
            <ac:spMk id="9" creationId="{7E573D20-17AA-AFF2-0A9A-949229E153E7}"/>
          </ac:spMkLst>
        </pc:spChg>
      </pc:sldChg>
      <pc:sldChg chg="modSp modNotes">
        <pc:chgData name="Porteous, Linda" userId="S::linda.porteous@marinemanagement.org.uk::a56806c9-69a6-49fd-9cdb-6bdb05271d82" providerId="AD" clId="Web-{EC1CAD5D-AD86-042F-97B5-4EA27F3EF6F2}" dt="2023-09-05T10:36:31.444" v="106"/>
        <pc:sldMkLst>
          <pc:docMk/>
          <pc:sldMk cId="254033738" sldId="370"/>
        </pc:sldMkLst>
        <pc:spChg chg="mod">
          <ac:chgData name="Porteous, Linda" userId="S::linda.porteous@marinemanagement.org.uk::a56806c9-69a6-49fd-9cdb-6bdb05271d82" providerId="AD" clId="Web-{EC1CAD5D-AD86-042F-97B5-4EA27F3EF6F2}" dt="2023-09-05T10:15:31.526" v="33" actId="20577"/>
          <ac:spMkLst>
            <pc:docMk/>
            <pc:sldMk cId="254033738" sldId="370"/>
            <ac:spMk id="6" creationId="{60158024-D1D6-4D0A-8ECE-8595AC46577B}"/>
          </ac:spMkLst>
        </pc:spChg>
        <pc:spChg chg="mod">
          <ac:chgData name="Porteous, Linda" userId="S::linda.porteous@marinemanagement.org.uk::a56806c9-69a6-49fd-9cdb-6bdb05271d82" providerId="AD" clId="Web-{EC1CAD5D-AD86-042F-97B5-4EA27F3EF6F2}" dt="2023-09-05T10:29:16.200" v="66" actId="20577"/>
          <ac:spMkLst>
            <pc:docMk/>
            <pc:sldMk cId="254033738" sldId="370"/>
            <ac:spMk id="9" creationId="{7E573D20-17AA-AFF2-0A9A-949229E153E7}"/>
          </ac:spMkLst>
        </pc:spChg>
      </pc:sldChg>
    </pc:docChg>
  </pc:docChgLst>
  <pc:docChgLst>
    <pc:chgData name="Johnston, Eleanor" userId="f0a36c63-fe47-43c1-84ca-c08e568569e3" providerId="ADAL" clId="{3FBC24A1-07C9-49BF-9BDB-E63288589260}"/>
    <pc:docChg chg="undo custSel addSld delSld modSld sldOrd modMainMaster addSection delSection modSection">
      <pc:chgData name="Johnston, Eleanor" userId="f0a36c63-fe47-43c1-84ca-c08e568569e3" providerId="ADAL" clId="{3FBC24A1-07C9-49BF-9BDB-E63288589260}" dt="2024-01-17T15:49:06.146" v="11577"/>
      <pc:docMkLst>
        <pc:docMk/>
      </pc:docMkLst>
      <pc:sldChg chg="modSp mod">
        <pc:chgData name="Johnston, Eleanor" userId="f0a36c63-fe47-43c1-84ca-c08e568569e3" providerId="ADAL" clId="{3FBC24A1-07C9-49BF-9BDB-E63288589260}" dt="2024-01-10T10:59:41.175" v="164" actId="20577"/>
        <pc:sldMkLst>
          <pc:docMk/>
          <pc:sldMk cId="445433645" sldId="258"/>
        </pc:sldMkLst>
        <pc:spChg chg="mod">
          <ac:chgData name="Johnston, Eleanor" userId="f0a36c63-fe47-43c1-84ca-c08e568569e3" providerId="ADAL" clId="{3FBC24A1-07C9-49BF-9BDB-E63288589260}" dt="2024-01-10T10:59:41.175" v="164" actId="20577"/>
          <ac:spMkLst>
            <pc:docMk/>
            <pc:sldMk cId="445433645" sldId="258"/>
            <ac:spMk id="6" creationId="{6AA69C3B-6176-AF4C-84E8-E9E03867024B}"/>
          </ac:spMkLst>
        </pc:spChg>
      </pc:sldChg>
      <pc:sldChg chg="addSp delSp modSp add mod modNotesTx">
        <pc:chgData name="Johnston, Eleanor" userId="f0a36c63-fe47-43c1-84ca-c08e568569e3" providerId="ADAL" clId="{3FBC24A1-07C9-49BF-9BDB-E63288589260}" dt="2024-01-15T16:53:19.404" v="10459" actId="20577"/>
        <pc:sldMkLst>
          <pc:docMk/>
          <pc:sldMk cId="3490898454" sldId="266"/>
        </pc:sldMkLst>
        <pc:spChg chg="mod">
          <ac:chgData name="Johnston, Eleanor" userId="f0a36c63-fe47-43c1-84ca-c08e568569e3" providerId="ADAL" clId="{3FBC24A1-07C9-49BF-9BDB-E63288589260}" dt="2024-01-11T15:34:28.518" v="1396" actId="20577"/>
          <ac:spMkLst>
            <pc:docMk/>
            <pc:sldMk cId="3490898454" sldId="266"/>
            <ac:spMk id="3" creationId="{6A48E771-E544-16BE-3042-09164F8D1ED5}"/>
          </ac:spMkLst>
        </pc:spChg>
        <pc:spChg chg="add del">
          <ac:chgData name="Johnston, Eleanor" userId="f0a36c63-fe47-43c1-84ca-c08e568569e3" providerId="ADAL" clId="{3FBC24A1-07C9-49BF-9BDB-E63288589260}" dt="2024-01-11T14:57:54.164" v="492" actId="22"/>
          <ac:spMkLst>
            <pc:docMk/>
            <pc:sldMk cId="3490898454" sldId="266"/>
            <ac:spMk id="5" creationId="{E78E8BC7-44B9-477E-73AF-7D88662901BD}"/>
          </ac:spMkLst>
        </pc:spChg>
      </pc:sldChg>
      <pc:sldChg chg="addSp delSp modSp del mod ord modNotesTx">
        <pc:chgData name="Johnston, Eleanor" userId="f0a36c63-fe47-43c1-84ca-c08e568569e3" providerId="ADAL" clId="{3FBC24A1-07C9-49BF-9BDB-E63288589260}" dt="2024-01-11T15:45:29.573" v="1742" actId="47"/>
        <pc:sldMkLst>
          <pc:docMk/>
          <pc:sldMk cId="2781563334" sldId="270"/>
        </pc:sldMkLst>
        <pc:spChg chg="mod">
          <ac:chgData name="Johnston, Eleanor" userId="f0a36c63-fe47-43c1-84ca-c08e568569e3" providerId="ADAL" clId="{3FBC24A1-07C9-49BF-9BDB-E63288589260}" dt="2024-01-11T14:56:45.726" v="486" actId="20577"/>
          <ac:spMkLst>
            <pc:docMk/>
            <pc:sldMk cId="2781563334" sldId="270"/>
            <ac:spMk id="3" creationId="{8EDAFE56-78D2-23F2-74CA-00F62792A587}"/>
          </ac:spMkLst>
        </pc:spChg>
        <pc:spChg chg="del">
          <ac:chgData name="Johnston, Eleanor" userId="f0a36c63-fe47-43c1-84ca-c08e568569e3" providerId="ADAL" clId="{3FBC24A1-07C9-49BF-9BDB-E63288589260}" dt="2024-01-11T14:56:36.241" v="459" actId="478"/>
          <ac:spMkLst>
            <pc:docMk/>
            <pc:sldMk cId="2781563334" sldId="270"/>
            <ac:spMk id="4" creationId="{3668223A-D1A3-14FF-749F-8C89E9A281A7}"/>
          </ac:spMkLst>
        </pc:spChg>
        <pc:spChg chg="add del mod">
          <ac:chgData name="Johnston, Eleanor" userId="f0a36c63-fe47-43c1-84ca-c08e568569e3" providerId="ADAL" clId="{3FBC24A1-07C9-49BF-9BDB-E63288589260}" dt="2024-01-11T14:56:38.368" v="460" actId="478"/>
          <ac:spMkLst>
            <pc:docMk/>
            <pc:sldMk cId="2781563334" sldId="270"/>
            <ac:spMk id="9" creationId="{232542BE-7283-D05E-9A39-67DB95347E32}"/>
          </ac:spMkLst>
        </pc:spChg>
        <pc:spChg chg="add mod">
          <ac:chgData name="Johnston, Eleanor" userId="f0a36c63-fe47-43c1-84ca-c08e568569e3" providerId="ADAL" clId="{3FBC24A1-07C9-49BF-9BDB-E63288589260}" dt="2024-01-11T15:39:18.872" v="1596" actId="20577"/>
          <ac:spMkLst>
            <pc:docMk/>
            <pc:sldMk cId="2781563334" sldId="270"/>
            <ac:spMk id="10" creationId="{E3958FF3-E575-5076-784F-906EBC6F9B1B}"/>
          </ac:spMkLst>
        </pc:spChg>
        <pc:spChg chg="add mod">
          <ac:chgData name="Johnston, Eleanor" userId="f0a36c63-fe47-43c1-84ca-c08e568569e3" providerId="ADAL" clId="{3FBC24A1-07C9-49BF-9BDB-E63288589260}" dt="2024-01-11T15:13:50.232" v="1191" actId="20577"/>
          <ac:spMkLst>
            <pc:docMk/>
            <pc:sldMk cId="2781563334" sldId="270"/>
            <ac:spMk id="11" creationId="{EEB40692-0BDA-04FF-A3B3-0B9C660CFBA6}"/>
          </ac:spMkLst>
        </pc:spChg>
        <pc:graphicFrameChg chg="add del mod">
          <ac:chgData name="Johnston, Eleanor" userId="f0a36c63-fe47-43c1-84ca-c08e568569e3" providerId="ADAL" clId="{3FBC24A1-07C9-49BF-9BDB-E63288589260}" dt="2024-01-11T15:25:58.193" v="1194"/>
          <ac:graphicFrameMkLst>
            <pc:docMk/>
            <pc:sldMk cId="2781563334" sldId="270"/>
            <ac:graphicFrameMk id="12" creationId="{A2C2ECBC-2165-4812-BEC7-86442E957244}"/>
          </ac:graphicFrameMkLst>
        </pc:graphicFrameChg>
        <pc:graphicFrameChg chg="add del mod modGraphic">
          <ac:chgData name="Johnston, Eleanor" userId="f0a36c63-fe47-43c1-84ca-c08e568569e3" providerId="ADAL" clId="{3FBC24A1-07C9-49BF-9BDB-E63288589260}" dt="2024-01-11T15:26:35.582" v="1201" actId="21"/>
          <ac:graphicFrameMkLst>
            <pc:docMk/>
            <pc:sldMk cId="2781563334" sldId="270"/>
            <ac:graphicFrameMk id="13" creationId="{48D8188A-C30C-E86F-35DE-4B4BAD2B6410}"/>
          </ac:graphicFrameMkLst>
        </pc:graphicFrameChg>
        <pc:picChg chg="del mod">
          <ac:chgData name="Johnston, Eleanor" userId="f0a36c63-fe47-43c1-84ca-c08e568569e3" providerId="ADAL" clId="{3FBC24A1-07C9-49BF-9BDB-E63288589260}" dt="2024-01-11T14:57:35.496" v="488" actId="478"/>
          <ac:picMkLst>
            <pc:docMk/>
            <pc:sldMk cId="2781563334" sldId="270"/>
            <ac:picMk id="2" creationId="{E94D610E-BB92-75D7-0CEA-C75608BD34D0}"/>
          </ac:picMkLst>
        </pc:picChg>
        <pc:picChg chg="del">
          <ac:chgData name="Johnston, Eleanor" userId="f0a36c63-fe47-43c1-84ca-c08e568569e3" providerId="ADAL" clId="{3FBC24A1-07C9-49BF-9BDB-E63288589260}" dt="2024-01-11T14:56:39.286" v="461" actId="478"/>
          <ac:picMkLst>
            <pc:docMk/>
            <pc:sldMk cId="2781563334" sldId="270"/>
            <ac:picMk id="5" creationId="{FB46C9E9-A507-B845-8C10-EE537C734113}"/>
          </ac:picMkLst>
        </pc:picChg>
        <pc:picChg chg="del">
          <ac:chgData name="Johnston, Eleanor" userId="f0a36c63-fe47-43c1-84ca-c08e568569e3" providerId="ADAL" clId="{3FBC24A1-07C9-49BF-9BDB-E63288589260}" dt="2024-01-11T14:56:40.848" v="462" actId="478"/>
          <ac:picMkLst>
            <pc:docMk/>
            <pc:sldMk cId="2781563334" sldId="270"/>
            <ac:picMk id="8" creationId="{16713333-446F-A507-EAA7-1A5CB5FF857B}"/>
          </ac:picMkLst>
        </pc:picChg>
      </pc:sldChg>
      <pc:sldChg chg="delSp modSp mod modNotesTx">
        <pc:chgData name="Johnston, Eleanor" userId="f0a36c63-fe47-43c1-84ca-c08e568569e3" providerId="ADAL" clId="{3FBC24A1-07C9-49BF-9BDB-E63288589260}" dt="2024-01-12T16:02:54.296" v="7256" actId="478"/>
        <pc:sldMkLst>
          <pc:docMk/>
          <pc:sldMk cId="2848164352" sldId="271"/>
        </pc:sldMkLst>
        <pc:spChg chg="mod">
          <ac:chgData name="Johnston, Eleanor" userId="f0a36c63-fe47-43c1-84ca-c08e568569e3" providerId="ADAL" clId="{3FBC24A1-07C9-49BF-9BDB-E63288589260}" dt="2024-01-12T08:12:37.308" v="2617" actId="21"/>
          <ac:spMkLst>
            <pc:docMk/>
            <pc:sldMk cId="2848164352" sldId="271"/>
            <ac:spMk id="8" creationId="{0804A3BF-3026-489B-88D8-8DC63BBDD66B}"/>
          </ac:spMkLst>
        </pc:spChg>
        <pc:picChg chg="del">
          <ac:chgData name="Johnston, Eleanor" userId="f0a36c63-fe47-43c1-84ca-c08e568569e3" providerId="ADAL" clId="{3FBC24A1-07C9-49BF-9BDB-E63288589260}" dt="2024-01-12T16:02:54.296" v="7256" actId="478"/>
          <ac:picMkLst>
            <pc:docMk/>
            <pc:sldMk cId="2848164352" sldId="271"/>
            <ac:picMk id="4" creationId="{50F07605-5E48-B746-A520-07342DC09C7A}"/>
          </ac:picMkLst>
        </pc:picChg>
      </pc:sldChg>
      <pc:sldChg chg="delSp del mod">
        <pc:chgData name="Johnston, Eleanor" userId="f0a36c63-fe47-43c1-84ca-c08e568569e3" providerId="ADAL" clId="{3FBC24A1-07C9-49BF-9BDB-E63288589260}" dt="2024-01-17T15:41:56.859" v="11312" actId="47"/>
        <pc:sldMkLst>
          <pc:docMk/>
          <pc:sldMk cId="3597637686" sldId="278"/>
        </pc:sldMkLst>
        <pc:picChg chg="del">
          <ac:chgData name="Johnston, Eleanor" userId="f0a36c63-fe47-43c1-84ca-c08e568569e3" providerId="ADAL" clId="{3FBC24A1-07C9-49BF-9BDB-E63288589260}" dt="2024-01-12T16:02:38.454" v="7250" actId="478"/>
          <ac:picMkLst>
            <pc:docMk/>
            <pc:sldMk cId="3597637686" sldId="278"/>
            <ac:picMk id="4" creationId="{A7715958-C3AA-419B-BD01-183D79887D04}"/>
          </ac:picMkLst>
        </pc:picChg>
      </pc:sldChg>
      <pc:sldChg chg="delSp modSp mod modNotesTx">
        <pc:chgData name="Johnston, Eleanor" userId="f0a36c63-fe47-43c1-84ca-c08e568569e3" providerId="ADAL" clId="{3FBC24A1-07C9-49BF-9BDB-E63288589260}" dt="2024-01-12T16:02:44.516" v="7252" actId="478"/>
        <pc:sldMkLst>
          <pc:docMk/>
          <pc:sldMk cId="709024218" sldId="280"/>
        </pc:sldMkLst>
        <pc:spChg chg="mod">
          <ac:chgData name="Johnston, Eleanor" userId="f0a36c63-fe47-43c1-84ca-c08e568569e3" providerId="ADAL" clId="{3FBC24A1-07C9-49BF-9BDB-E63288589260}" dt="2024-01-12T16:00:17.754" v="7185" actId="20577"/>
          <ac:spMkLst>
            <pc:docMk/>
            <pc:sldMk cId="709024218" sldId="280"/>
            <ac:spMk id="9" creationId="{7E573D20-17AA-AFF2-0A9A-949229E153E7}"/>
          </ac:spMkLst>
        </pc:spChg>
        <pc:picChg chg="del">
          <ac:chgData name="Johnston, Eleanor" userId="f0a36c63-fe47-43c1-84ca-c08e568569e3" providerId="ADAL" clId="{3FBC24A1-07C9-49BF-9BDB-E63288589260}" dt="2024-01-12T16:02:44.516" v="7252" actId="478"/>
          <ac:picMkLst>
            <pc:docMk/>
            <pc:sldMk cId="709024218" sldId="280"/>
            <ac:picMk id="4" creationId="{C80473CB-EB1F-4DDD-9433-833BD6CC257C}"/>
          </ac:picMkLst>
        </pc:picChg>
      </pc:sldChg>
      <pc:sldChg chg="del">
        <pc:chgData name="Johnston, Eleanor" userId="f0a36c63-fe47-43c1-84ca-c08e568569e3" providerId="ADAL" clId="{3FBC24A1-07C9-49BF-9BDB-E63288589260}" dt="2024-01-12T16:01:13.924" v="7186" actId="47"/>
        <pc:sldMkLst>
          <pc:docMk/>
          <pc:sldMk cId="3679867777" sldId="345"/>
        </pc:sldMkLst>
      </pc:sldChg>
      <pc:sldChg chg="addSp delSp modSp mod addCm delCm modCm">
        <pc:chgData name="Johnston, Eleanor" userId="f0a36c63-fe47-43c1-84ca-c08e568569e3" providerId="ADAL" clId="{3FBC24A1-07C9-49BF-9BDB-E63288589260}" dt="2024-01-12T16:02:34.607" v="7249" actId="478"/>
        <pc:sldMkLst>
          <pc:docMk/>
          <pc:sldMk cId="2146622386" sldId="346"/>
        </pc:sldMkLst>
        <pc:spChg chg="mod">
          <ac:chgData name="Johnston, Eleanor" userId="f0a36c63-fe47-43c1-84ca-c08e568569e3" providerId="ADAL" clId="{3FBC24A1-07C9-49BF-9BDB-E63288589260}" dt="2024-01-12T16:02:33.264" v="7248" actId="6549"/>
          <ac:spMkLst>
            <pc:docMk/>
            <pc:sldMk cId="2146622386" sldId="346"/>
            <ac:spMk id="11" creationId="{43BD1160-0481-4E50-9DDF-E336AF68BD98}"/>
          </ac:spMkLst>
        </pc:spChg>
        <pc:picChg chg="add mod">
          <ac:chgData name="Johnston, Eleanor" userId="f0a36c63-fe47-43c1-84ca-c08e568569e3" providerId="ADAL" clId="{3FBC24A1-07C9-49BF-9BDB-E63288589260}" dt="2024-01-11T14:43:59.472" v="176" actId="1076"/>
          <ac:picMkLst>
            <pc:docMk/>
            <pc:sldMk cId="2146622386" sldId="346"/>
            <ac:picMk id="2" creationId="{2A5A9D28-12A5-E83F-1E28-AAD14394AAAC}"/>
          </ac:picMkLst>
        </pc:picChg>
        <pc:picChg chg="del">
          <ac:chgData name="Johnston, Eleanor" userId="f0a36c63-fe47-43c1-84ca-c08e568569e3" providerId="ADAL" clId="{3FBC24A1-07C9-49BF-9BDB-E63288589260}" dt="2024-01-12T16:02:34.607" v="7249" actId="478"/>
          <ac:picMkLst>
            <pc:docMk/>
            <pc:sldMk cId="2146622386" sldId="346"/>
            <ac:picMk id="4" creationId="{A7715958-C3AA-419B-BD01-183D79887D04}"/>
          </ac:picMkLst>
        </pc:picChg>
        <pc:picChg chg="del mod">
          <ac:chgData name="Johnston, Eleanor" userId="f0a36c63-fe47-43c1-84ca-c08e568569e3" providerId="ADAL" clId="{3FBC24A1-07C9-49BF-9BDB-E63288589260}" dt="2024-01-11T14:43:49.665" v="169" actId="478"/>
          <ac:picMkLst>
            <pc:docMk/>
            <pc:sldMk cId="2146622386" sldId="346"/>
            <ac:picMk id="1026" creationId="{3474165F-7C98-400C-A68F-C7A26257A06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ohnston, Eleanor" userId="f0a36c63-fe47-43c1-84ca-c08e568569e3" providerId="ADAL" clId="{3FBC24A1-07C9-49BF-9BDB-E63288589260}" dt="2024-01-11T14:43:55.246" v="173"/>
              <pc2:cmMkLst xmlns:pc2="http://schemas.microsoft.com/office/powerpoint/2019/9/main/command">
                <pc:docMk/>
                <pc:sldMk cId="2146622386" sldId="346"/>
                <pc2:cmMk id="{AD529A5F-1B58-4BD9-B831-D14273331098}"/>
              </pc2:cmMkLst>
            </pc226:cmChg>
          </p:ext>
        </pc:extLst>
      </pc:sldChg>
      <pc:sldChg chg="delSp mod">
        <pc:chgData name="Johnston, Eleanor" userId="f0a36c63-fe47-43c1-84ca-c08e568569e3" providerId="ADAL" clId="{3FBC24A1-07C9-49BF-9BDB-E63288589260}" dt="2024-01-12T16:02:31.779" v="7247" actId="478"/>
        <pc:sldMkLst>
          <pc:docMk/>
          <pc:sldMk cId="3961070194" sldId="347"/>
        </pc:sldMkLst>
        <pc:picChg chg="del">
          <ac:chgData name="Johnston, Eleanor" userId="f0a36c63-fe47-43c1-84ca-c08e568569e3" providerId="ADAL" clId="{3FBC24A1-07C9-49BF-9BDB-E63288589260}" dt="2024-01-12T16:02:31.779" v="7247" actId="478"/>
          <ac:picMkLst>
            <pc:docMk/>
            <pc:sldMk cId="3961070194" sldId="347"/>
            <ac:picMk id="4" creationId="{A7715958-C3AA-419B-BD01-183D79887D04}"/>
          </ac:picMkLst>
        </pc:picChg>
      </pc:sldChg>
      <pc:sldChg chg="delSp modSp mod">
        <pc:chgData name="Johnston, Eleanor" userId="f0a36c63-fe47-43c1-84ca-c08e568569e3" providerId="ADAL" clId="{3FBC24A1-07C9-49BF-9BDB-E63288589260}" dt="2024-01-12T16:02:28.148" v="7246" actId="27636"/>
        <pc:sldMkLst>
          <pc:docMk/>
          <pc:sldMk cId="3684354145" sldId="348"/>
        </pc:sldMkLst>
        <pc:spChg chg="mod">
          <ac:chgData name="Johnston, Eleanor" userId="f0a36c63-fe47-43c1-84ca-c08e568569e3" providerId="ADAL" clId="{3FBC24A1-07C9-49BF-9BDB-E63288589260}" dt="2024-01-12T16:02:28.148" v="7246" actId="27636"/>
          <ac:spMkLst>
            <pc:docMk/>
            <pc:sldMk cId="3684354145" sldId="348"/>
            <ac:spMk id="12" creationId="{824655B0-2790-4A85-B409-B87191F2C539}"/>
          </ac:spMkLst>
        </pc:spChg>
        <pc:picChg chg="del mod">
          <ac:chgData name="Johnston, Eleanor" userId="f0a36c63-fe47-43c1-84ca-c08e568569e3" providerId="ADAL" clId="{3FBC24A1-07C9-49BF-9BDB-E63288589260}" dt="2024-01-12T16:02:22.557" v="7243" actId="478"/>
          <ac:picMkLst>
            <pc:docMk/>
            <pc:sldMk cId="3684354145" sldId="348"/>
            <ac:picMk id="4" creationId="{A7715958-C3AA-419B-BD01-183D79887D04}"/>
          </ac:picMkLst>
        </pc:picChg>
      </pc:sldChg>
      <pc:sldChg chg="delSp mod addCm delCm">
        <pc:chgData name="Johnston, Eleanor" userId="f0a36c63-fe47-43c1-84ca-c08e568569e3" providerId="ADAL" clId="{3FBC24A1-07C9-49BF-9BDB-E63288589260}" dt="2024-01-17T15:32:27.479" v="10957"/>
        <pc:sldMkLst>
          <pc:docMk/>
          <pc:sldMk cId="1254483815" sldId="353"/>
        </pc:sldMkLst>
        <pc:picChg chg="del">
          <ac:chgData name="Johnston, Eleanor" userId="f0a36c63-fe47-43c1-84ca-c08e568569e3" providerId="ADAL" clId="{3FBC24A1-07C9-49BF-9BDB-E63288589260}" dt="2024-01-12T16:02:46.839" v="7253" actId="478"/>
          <ac:picMkLst>
            <pc:docMk/>
            <pc:sldMk cId="1254483815" sldId="353"/>
            <ac:picMk id="4" creationId="{C80473CB-EB1F-4DDD-9433-833BD6CC25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ohnston, Eleanor" userId="f0a36c63-fe47-43c1-84ca-c08e568569e3" providerId="ADAL" clId="{3FBC24A1-07C9-49BF-9BDB-E63288589260}" dt="2024-01-17T15:32:27.479" v="10957"/>
              <pc2:cmMkLst xmlns:pc2="http://schemas.microsoft.com/office/powerpoint/2019/9/main/command">
                <pc:docMk/>
                <pc:sldMk cId="1254483815" sldId="353"/>
                <pc2:cmMk id="{A09CC2BF-7AB8-43F6-B43B-B77FE1490CF2}"/>
              </pc2:cmMkLst>
            </pc226:cmChg>
          </p:ext>
        </pc:extLst>
      </pc:sldChg>
      <pc:sldChg chg="addSp delSp modSp mod ord modNotesTx">
        <pc:chgData name="Johnston, Eleanor" userId="f0a36c63-fe47-43c1-84ca-c08e568569e3" providerId="ADAL" clId="{3FBC24A1-07C9-49BF-9BDB-E63288589260}" dt="2024-01-15T16:54:52.564" v="10611" actId="20577"/>
        <pc:sldMkLst>
          <pc:docMk/>
          <pc:sldMk cId="1709020403" sldId="354"/>
        </pc:sldMkLst>
        <pc:spChg chg="add mod">
          <ac:chgData name="Johnston, Eleanor" userId="f0a36c63-fe47-43c1-84ca-c08e568569e3" providerId="ADAL" clId="{3FBC24A1-07C9-49BF-9BDB-E63288589260}" dt="2024-01-12T08:57:59.959" v="4037" actId="1076"/>
          <ac:spMkLst>
            <pc:docMk/>
            <pc:sldMk cId="1709020403" sldId="354"/>
            <ac:spMk id="2" creationId="{3C372A81-6577-C1CA-72B5-8B501A020064}"/>
          </ac:spMkLst>
        </pc:spChg>
        <pc:spChg chg="add mod">
          <ac:chgData name="Johnston, Eleanor" userId="f0a36c63-fe47-43c1-84ca-c08e568569e3" providerId="ADAL" clId="{3FBC24A1-07C9-49BF-9BDB-E63288589260}" dt="2024-01-12T09:56:21.876" v="4449" actId="20577"/>
          <ac:spMkLst>
            <pc:docMk/>
            <pc:sldMk cId="1709020403" sldId="354"/>
            <ac:spMk id="3" creationId="{F60608FD-7C8D-05AA-E105-E9D072A97066}"/>
          </ac:spMkLst>
        </pc:spChg>
        <pc:spChg chg="add mod">
          <ac:chgData name="Johnston, Eleanor" userId="f0a36c63-fe47-43c1-84ca-c08e568569e3" providerId="ADAL" clId="{3FBC24A1-07C9-49BF-9BDB-E63288589260}" dt="2024-01-12T09:53:38.702" v="4317" actId="14100"/>
          <ac:spMkLst>
            <pc:docMk/>
            <pc:sldMk cId="1709020403" sldId="354"/>
            <ac:spMk id="5" creationId="{A28F4B03-4EFF-B6B6-4776-07A3B19060BB}"/>
          </ac:spMkLst>
        </pc:spChg>
        <pc:spChg chg="add mod">
          <ac:chgData name="Johnston, Eleanor" userId="f0a36c63-fe47-43c1-84ca-c08e568569e3" providerId="ADAL" clId="{3FBC24A1-07C9-49BF-9BDB-E63288589260}" dt="2024-01-12T08:57:59.959" v="4037" actId="1076"/>
          <ac:spMkLst>
            <pc:docMk/>
            <pc:sldMk cId="1709020403" sldId="354"/>
            <ac:spMk id="7" creationId="{81F258C0-0B89-F25A-F215-D9A7C47D096A}"/>
          </ac:spMkLst>
        </pc:spChg>
        <pc:spChg chg="add mod">
          <ac:chgData name="Johnston, Eleanor" userId="f0a36c63-fe47-43c1-84ca-c08e568569e3" providerId="ADAL" clId="{3FBC24A1-07C9-49BF-9BDB-E63288589260}" dt="2024-01-12T08:57:59.959" v="4037" actId="1076"/>
          <ac:spMkLst>
            <pc:docMk/>
            <pc:sldMk cId="1709020403" sldId="354"/>
            <ac:spMk id="8" creationId="{2FAA040A-4F6E-39D0-0F34-783684D8AC0B}"/>
          </ac:spMkLst>
        </pc:spChg>
        <pc:spChg chg="mod">
          <ac:chgData name="Johnston, Eleanor" userId="f0a36c63-fe47-43c1-84ca-c08e568569e3" providerId="ADAL" clId="{3FBC24A1-07C9-49BF-9BDB-E63288589260}" dt="2024-01-11T14:59:52.167" v="570" actId="6549"/>
          <ac:spMkLst>
            <pc:docMk/>
            <pc:sldMk cId="1709020403" sldId="354"/>
            <ac:spMk id="9" creationId="{7E573D20-17AA-AFF2-0A9A-949229E153E7}"/>
          </ac:spMkLst>
        </pc:spChg>
        <pc:spChg chg="add mod">
          <ac:chgData name="Johnston, Eleanor" userId="f0a36c63-fe47-43c1-84ca-c08e568569e3" providerId="ADAL" clId="{3FBC24A1-07C9-49BF-9BDB-E63288589260}" dt="2024-01-12T08:57:59.959" v="4037" actId="1076"/>
          <ac:spMkLst>
            <pc:docMk/>
            <pc:sldMk cId="1709020403" sldId="354"/>
            <ac:spMk id="10" creationId="{9360BA64-CDC5-0A54-B9EC-D592F07DB375}"/>
          </ac:spMkLst>
        </pc:spChg>
        <pc:spChg chg="del">
          <ac:chgData name="Johnston, Eleanor" userId="f0a36c63-fe47-43c1-84ca-c08e568569e3" providerId="ADAL" clId="{3FBC24A1-07C9-49BF-9BDB-E63288589260}" dt="2024-01-10T10:58:59.609" v="131" actId="478"/>
          <ac:spMkLst>
            <pc:docMk/>
            <pc:sldMk cId="1709020403" sldId="354"/>
            <ac:spMk id="21" creationId="{72CB18A6-4EA5-4B28-9461-B83439C8B485}"/>
          </ac:spMkLst>
        </pc:spChg>
        <pc:picChg chg="del">
          <ac:chgData name="Johnston, Eleanor" userId="f0a36c63-fe47-43c1-84ca-c08e568569e3" providerId="ADAL" clId="{3FBC24A1-07C9-49BF-9BDB-E63288589260}" dt="2024-01-12T16:03:21.199" v="7257" actId="478"/>
          <ac:picMkLst>
            <pc:docMk/>
            <pc:sldMk cId="1709020403" sldId="354"/>
            <ac:picMk id="4" creationId="{C80473CB-EB1F-4DDD-9433-833BD6CC257C}"/>
          </ac:picMkLst>
        </pc:picChg>
        <pc:cxnChg chg="add mod">
          <ac:chgData name="Johnston, Eleanor" userId="f0a36c63-fe47-43c1-84ca-c08e568569e3" providerId="ADAL" clId="{3FBC24A1-07C9-49BF-9BDB-E63288589260}" dt="2024-01-12T08:57:59.959" v="4037" actId="1076"/>
          <ac:cxnSpMkLst>
            <pc:docMk/>
            <pc:sldMk cId="1709020403" sldId="354"/>
            <ac:cxnSpMk id="11" creationId="{6EBE91BD-C50E-DB19-989D-1981331CCE61}"/>
          </ac:cxnSpMkLst>
        </pc:cxnChg>
        <pc:cxnChg chg="add mod">
          <ac:chgData name="Johnston, Eleanor" userId="f0a36c63-fe47-43c1-84ca-c08e568569e3" providerId="ADAL" clId="{3FBC24A1-07C9-49BF-9BDB-E63288589260}" dt="2024-01-12T08:57:59.959" v="4037" actId="1076"/>
          <ac:cxnSpMkLst>
            <pc:docMk/>
            <pc:sldMk cId="1709020403" sldId="354"/>
            <ac:cxnSpMk id="14" creationId="{922CE421-5533-F86C-495C-A97A3EB0A628}"/>
          </ac:cxnSpMkLst>
        </pc:cxnChg>
        <pc:cxnChg chg="add mod">
          <ac:chgData name="Johnston, Eleanor" userId="f0a36c63-fe47-43c1-84ca-c08e568569e3" providerId="ADAL" clId="{3FBC24A1-07C9-49BF-9BDB-E63288589260}" dt="2024-01-12T08:57:59.959" v="4037" actId="1076"/>
          <ac:cxnSpMkLst>
            <pc:docMk/>
            <pc:sldMk cId="1709020403" sldId="354"/>
            <ac:cxnSpMk id="15" creationId="{476BDC21-E1D7-3170-CC8D-99D92B1CFF16}"/>
          </ac:cxnSpMkLst>
        </pc:cxnChg>
      </pc:sldChg>
      <pc:sldChg chg="addSp delSp modSp mod setBg modNotesTx">
        <pc:chgData name="Johnston, Eleanor" userId="f0a36c63-fe47-43c1-84ca-c08e568569e3" providerId="ADAL" clId="{3FBC24A1-07C9-49BF-9BDB-E63288589260}" dt="2024-01-17T15:41:19.442" v="11309" actId="20577"/>
        <pc:sldMkLst>
          <pc:docMk/>
          <pc:sldMk cId="1667262816" sldId="358"/>
        </pc:sldMkLst>
        <pc:spChg chg="add mod">
          <ac:chgData name="Johnston, Eleanor" userId="f0a36c63-fe47-43c1-84ca-c08e568569e3" providerId="ADAL" clId="{3FBC24A1-07C9-49BF-9BDB-E63288589260}" dt="2024-01-11T14:50:04.051" v="241" actId="14100"/>
          <ac:spMkLst>
            <pc:docMk/>
            <pc:sldMk cId="1667262816" sldId="358"/>
            <ac:spMk id="3" creationId="{7B0F6D93-A222-9A5C-588B-D1AFF49E1A2C}"/>
          </ac:spMkLst>
        </pc:spChg>
        <pc:spChg chg="add mod">
          <ac:chgData name="Johnston, Eleanor" userId="f0a36c63-fe47-43c1-84ca-c08e568569e3" providerId="ADAL" clId="{3FBC24A1-07C9-49BF-9BDB-E63288589260}" dt="2024-01-12T16:09:07.441" v="7398" actId="207"/>
          <ac:spMkLst>
            <pc:docMk/>
            <pc:sldMk cId="1667262816" sldId="358"/>
            <ac:spMk id="4" creationId="{C33F53C1-181A-C82E-9167-A69BBBA2FFC5}"/>
          </ac:spMkLst>
        </pc:spChg>
        <pc:spChg chg="add mod">
          <ac:chgData name="Johnston, Eleanor" userId="f0a36c63-fe47-43c1-84ca-c08e568569e3" providerId="ADAL" clId="{3FBC24A1-07C9-49BF-9BDB-E63288589260}" dt="2024-01-11T14:50:43.687" v="248" actId="20577"/>
          <ac:spMkLst>
            <pc:docMk/>
            <pc:sldMk cId="1667262816" sldId="358"/>
            <ac:spMk id="5" creationId="{1A8B7CDD-20F1-FBAA-6A17-E9301587A271}"/>
          </ac:spMkLst>
        </pc:spChg>
        <pc:spChg chg="mod">
          <ac:chgData name="Johnston, Eleanor" userId="f0a36c63-fe47-43c1-84ca-c08e568569e3" providerId="ADAL" clId="{3FBC24A1-07C9-49BF-9BDB-E63288589260}" dt="2024-01-11T14:47:32.045" v="201" actId="20577"/>
          <ac:spMkLst>
            <pc:docMk/>
            <pc:sldMk cId="1667262816" sldId="358"/>
            <ac:spMk id="6" creationId="{60158024-D1D6-4D0A-8ECE-8595AC46577B}"/>
          </ac:spMkLst>
        </pc:spChg>
        <pc:spChg chg="add mod">
          <ac:chgData name="Johnston, Eleanor" userId="f0a36c63-fe47-43c1-84ca-c08e568569e3" providerId="ADAL" clId="{3FBC24A1-07C9-49BF-9BDB-E63288589260}" dt="2024-01-12T16:09:49.087" v="7408" actId="1076"/>
          <ac:spMkLst>
            <pc:docMk/>
            <pc:sldMk cId="1667262816" sldId="358"/>
            <ac:spMk id="7" creationId="{1D42A358-F28D-7547-8498-13EF5D546D1D}"/>
          </ac:spMkLst>
        </pc:spChg>
        <pc:spChg chg="add mod">
          <ac:chgData name="Johnston, Eleanor" userId="f0a36c63-fe47-43c1-84ca-c08e568569e3" providerId="ADAL" clId="{3FBC24A1-07C9-49BF-9BDB-E63288589260}" dt="2024-01-12T16:08:27.732" v="7388" actId="113"/>
          <ac:spMkLst>
            <pc:docMk/>
            <pc:sldMk cId="1667262816" sldId="358"/>
            <ac:spMk id="8" creationId="{DED81521-CB62-9F2F-633A-85A7EB877D8E}"/>
          </ac:spMkLst>
        </pc:spChg>
        <pc:spChg chg="del mod">
          <ac:chgData name="Johnston, Eleanor" userId="f0a36c63-fe47-43c1-84ca-c08e568569e3" providerId="ADAL" clId="{3FBC24A1-07C9-49BF-9BDB-E63288589260}" dt="2024-01-12T16:06:24.946" v="7360" actId="478"/>
          <ac:spMkLst>
            <pc:docMk/>
            <pc:sldMk cId="1667262816" sldId="358"/>
            <ac:spMk id="9" creationId="{7E573D20-17AA-AFF2-0A9A-949229E153E7}"/>
          </ac:spMkLst>
        </pc:spChg>
        <pc:spChg chg="mod">
          <ac:chgData name="Johnston, Eleanor" userId="f0a36c63-fe47-43c1-84ca-c08e568569e3" providerId="ADAL" clId="{3FBC24A1-07C9-49BF-9BDB-E63288589260}" dt="2024-01-12T16:08:28.866" v="7389" actId="113"/>
          <ac:spMkLst>
            <pc:docMk/>
            <pc:sldMk cId="1667262816" sldId="358"/>
            <ac:spMk id="11" creationId="{09130ABA-06C6-34D5-976D-6D8771E0C7CD}"/>
          </ac:spMkLst>
        </pc:spChg>
        <pc:spChg chg="mod">
          <ac:chgData name="Johnston, Eleanor" userId="f0a36c63-fe47-43c1-84ca-c08e568569e3" providerId="ADAL" clId="{3FBC24A1-07C9-49BF-9BDB-E63288589260}" dt="2024-01-12T16:08:29.962" v="7390" actId="113"/>
          <ac:spMkLst>
            <pc:docMk/>
            <pc:sldMk cId="1667262816" sldId="358"/>
            <ac:spMk id="12" creationId="{6D0DD38D-21FF-F6A5-C86C-ACAE64894EE1}"/>
          </ac:spMkLst>
        </pc:spChg>
        <pc:spChg chg="mod">
          <ac:chgData name="Johnston, Eleanor" userId="f0a36c63-fe47-43c1-84ca-c08e568569e3" providerId="ADAL" clId="{3FBC24A1-07C9-49BF-9BDB-E63288589260}" dt="2024-01-12T16:08:31.227" v="7391" actId="113"/>
          <ac:spMkLst>
            <pc:docMk/>
            <pc:sldMk cId="1667262816" sldId="358"/>
            <ac:spMk id="13" creationId="{C082A384-C705-8771-B0AC-DBCA77EBD5D1}"/>
          </ac:spMkLst>
        </pc:spChg>
        <pc:spChg chg="add mod">
          <ac:chgData name="Johnston, Eleanor" userId="f0a36c63-fe47-43c1-84ca-c08e568569e3" providerId="ADAL" clId="{3FBC24A1-07C9-49BF-9BDB-E63288589260}" dt="2024-01-12T16:09:09.410" v="7399" actId="207"/>
          <ac:spMkLst>
            <pc:docMk/>
            <pc:sldMk cId="1667262816" sldId="358"/>
            <ac:spMk id="20" creationId="{9E1114E0-7AEC-B405-BBF0-78E5DCAE5AD3}"/>
          </ac:spMkLst>
        </pc:spChg>
        <pc:spChg chg="add del mod">
          <ac:chgData name="Johnston, Eleanor" userId="f0a36c63-fe47-43c1-84ca-c08e568569e3" providerId="ADAL" clId="{3FBC24A1-07C9-49BF-9BDB-E63288589260}" dt="2024-01-12T16:05:41.937" v="7355" actId="478"/>
          <ac:spMkLst>
            <pc:docMk/>
            <pc:sldMk cId="1667262816" sldId="358"/>
            <ac:spMk id="21" creationId="{0431D31B-A1CE-F02C-EFFE-E1E840BEFFD0}"/>
          </ac:spMkLst>
        </pc:spChg>
        <pc:spChg chg="del">
          <ac:chgData name="Johnston, Eleanor" userId="f0a36c63-fe47-43c1-84ca-c08e568569e3" providerId="ADAL" clId="{3FBC24A1-07C9-49BF-9BDB-E63288589260}" dt="2024-01-11T14:51:01.114" v="256" actId="478"/>
          <ac:spMkLst>
            <pc:docMk/>
            <pc:sldMk cId="1667262816" sldId="358"/>
            <ac:spMk id="21" creationId="{7931C4B0-55F6-7F46-2B98-0A7DD6C8CB18}"/>
          </ac:spMkLst>
        </pc:spChg>
        <pc:spChg chg="del">
          <ac:chgData name="Johnston, Eleanor" userId="f0a36c63-fe47-43c1-84ca-c08e568569e3" providerId="ADAL" clId="{3FBC24A1-07C9-49BF-9BDB-E63288589260}" dt="2024-01-11T14:51:01.114" v="256" actId="478"/>
          <ac:spMkLst>
            <pc:docMk/>
            <pc:sldMk cId="1667262816" sldId="358"/>
            <ac:spMk id="22" creationId="{1E19D37F-4696-5837-F434-313827F95907}"/>
          </ac:spMkLst>
        </pc:spChg>
        <pc:spChg chg="del">
          <ac:chgData name="Johnston, Eleanor" userId="f0a36c63-fe47-43c1-84ca-c08e568569e3" providerId="ADAL" clId="{3FBC24A1-07C9-49BF-9BDB-E63288589260}" dt="2024-01-11T14:51:01.114" v="256" actId="478"/>
          <ac:spMkLst>
            <pc:docMk/>
            <pc:sldMk cId="1667262816" sldId="358"/>
            <ac:spMk id="23" creationId="{3D0BBA58-82DD-C471-01AA-91F182962417}"/>
          </ac:spMkLst>
        </pc:spChg>
        <pc:spChg chg="del">
          <ac:chgData name="Johnston, Eleanor" userId="f0a36c63-fe47-43c1-84ca-c08e568569e3" providerId="ADAL" clId="{3FBC24A1-07C9-49BF-9BDB-E63288589260}" dt="2024-01-11T14:51:01.114" v="256" actId="478"/>
          <ac:spMkLst>
            <pc:docMk/>
            <pc:sldMk cId="1667262816" sldId="358"/>
            <ac:spMk id="24" creationId="{69A0DBEB-3993-EF1C-4B60-7BF6AC451135}"/>
          </ac:spMkLst>
        </pc:spChg>
        <pc:spChg chg="add del mod">
          <ac:chgData name="Johnston, Eleanor" userId="f0a36c63-fe47-43c1-84ca-c08e568569e3" providerId="ADAL" clId="{3FBC24A1-07C9-49BF-9BDB-E63288589260}" dt="2024-01-12T16:06:30.117" v="7361" actId="478"/>
          <ac:spMkLst>
            <pc:docMk/>
            <pc:sldMk cId="1667262816" sldId="358"/>
            <ac:spMk id="24" creationId="{C9F5D163-1D74-D7FA-21DB-900E37EE4696}"/>
          </ac:spMkLst>
        </pc:spChg>
        <pc:spChg chg="del">
          <ac:chgData name="Johnston, Eleanor" userId="f0a36c63-fe47-43c1-84ca-c08e568569e3" providerId="ADAL" clId="{3FBC24A1-07C9-49BF-9BDB-E63288589260}" dt="2024-01-11T14:51:01.114" v="256" actId="478"/>
          <ac:spMkLst>
            <pc:docMk/>
            <pc:sldMk cId="1667262816" sldId="358"/>
            <ac:spMk id="25" creationId="{ADDB3367-0F7B-F3A2-DA41-9C9CD79D0BC6}"/>
          </ac:spMkLst>
        </pc:spChg>
        <pc:spChg chg="mod">
          <ac:chgData name="Johnston, Eleanor" userId="f0a36c63-fe47-43c1-84ca-c08e568569e3" providerId="ADAL" clId="{3FBC24A1-07C9-49BF-9BDB-E63288589260}" dt="2024-01-11T16:08:13.223" v="2534" actId="14100"/>
          <ac:spMkLst>
            <pc:docMk/>
            <pc:sldMk cId="1667262816" sldId="358"/>
            <ac:spMk id="27" creationId="{9BCC4A43-46CF-B658-EAE5-AE931FAEBD88}"/>
          </ac:spMkLst>
        </pc:spChg>
        <pc:spChg chg="add mod">
          <ac:chgData name="Johnston, Eleanor" userId="f0a36c63-fe47-43c1-84ca-c08e568569e3" providerId="ADAL" clId="{3FBC24A1-07C9-49BF-9BDB-E63288589260}" dt="2024-01-12T16:09:21.178" v="7402" actId="207"/>
          <ac:spMkLst>
            <pc:docMk/>
            <pc:sldMk cId="1667262816" sldId="358"/>
            <ac:spMk id="28" creationId="{2B159D5D-CD9A-9218-B6A6-4D4A355C95D4}"/>
          </ac:spMkLst>
        </pc:spChg>
        <pc:spChg chg="add mod">
          <ac:chgData name="Johnston, Eleanor" userId="f0a36c63-fe47-43c1-84ca-c08e568569e3" providerId="ADAL" clId="{3FBC24A1-07C9-49BF-9BDB-E63288589260}" dt="2024-01-12T16:08:24.708" v="7386" actId="113"/>
          <ac:spMkLst>
            <pc:docMk/>
            <pc:sldMk cId="1667262816" sldId="358"/>
            <ac:spMk id="29" creationId="{FE8A8392-9C9D-D8EC-D21F-37B87350D96C}"/>
          </ac:spMkLst>
        </pc:spChg>
        <pc:spChg chg="add del mod">
          <ac:chgData name="Johnston, Eleanor" userId="f0a36c63-fe47-43c1-84ca-c08e568569e3" providerId="ADAL" clId="{3FBC24A1-07C9-49BF-9BDB-E63288589260}" dt="2024-01-11T16:08:29.033" v="2559"/>
          <ac:spMkLst>
            <pc:docMk/>
            <pc:sldMk cId="1667262816" sldId="358"/>
            <ac:spMk id="30" creationId="{71DA8634-ECFB-0083-29C6-C43A6C622004}"/>
          </ac:spMkLst>
        </pc:spChg>
        <pc:spChg chg="add mod">
          <ac:chgData name="Johnston, Eleanor" userId="f0a36c63-fe47-43c1-84ca-c08e568569e3" providerId="ADAL" clId="{3FBC24A1-07C9-49BF-9BDB-E63288589260}" dt="2024-01-12T16:09:23.810" v="7403" actId="207"/>
          <ac:spMkLst>
            <pc:docMk/>
            <pc:sldMk cId="1667262816" sldId="358"/>
            <ac:spMk id="31" creationId="{6B997F82-D0F8-7D22-0749-7B1D42305758}"/>
          </ac:spMkLst>
        </pc:spChg>
        <pc:spChg chg="add mod">
          <ac:chgData name="Johnston, Eleanor" userId="f0a36c63-fe47-43c1-84ca-c08e568569e3" providerId="ADAL" clId="{3FBC24A1-07C9-49BF-9BDB-E63288589260}" dt="2024-01-12T16:08:25.842" v="7387" actId="113"/>
          <ac:spMkLst>
            <pc:docMk/>
            <pc:sldMk cId="1667262816" sldId="358"/>
            <ac:spMk id="32" creationId="{31728B0B-44D5-BEC4-B82A-E22939B57D03}"/>
          </ac:spMkLst>
        </pc:spChg>
        <pc:grpChg chg="add mod">
          <ac:chgData name="Johnston, Eleanor" userId="f0a36c63-fe47-43c1-84ca-c08e568569e3" providerId="ADAL" clId="{3FBC24A1-07C9-49BF-9BDB-E63288589260}" dt="2024-01-11T14:49:41.490" v="228" actId="1076"/>
          <ac:grpSpMkLst>
            <pc:docMk/>
            <pc:sldMk cId="1667262816" sldId="358"/>
            <ac:grpSpMk id="2" creationId="{40FB8873-897D-90D9-1A1D-F605C083F19A}"/>
          </ac:grpSpMkLst>
        </pc:grpChg>
        <pc:grpChg chg="add mod">
          <ac:chgData name="Johnston, Eleanor" userId="f0a36c63-fe47-43c1-84ca-c08e568569e3" providerId="ADAL" clId="{3FBC24A1-07C9-49BF-9BDB-E63288589260}" dt="2024-01-11T16:08:07.262" v="2532" actId="1076"/>
          <ac:grpSpMkLst>
            <pc:docMk/>
            <pc:sldMk cId="1667262816" sldId="358"/>
            <ac:grpSpMk id="14" creationId="{DD9CADB5-B058-4A5D-DF8A-28B2B033266F}"/>
          </ac:grpSpMkLst>
        </pc:grpChg>
        <pc:grpChg chg="mod">
          <ac:chgData name="Johnston, Eleanor" userId="f0a36c63-fe47-43c1-84ca-c08e568569e3" providerId="ADAL" clId="{3FBC24A1-07C9-49BF-9BDB-E63288589260}" dt="2024-01-11T14:49:39.970" v="227" actId="164"/>
          <ac:grpSpMkLst>
            <pc:docMk/>
            <pc:sldMk cId="1667262816" sldId="358"/>
            <ac:grpSpMk id="18" creationId="{8EE06C37-AD66-90B0-1537-A425316167CC}"/>
          </ac:grpSpMkLst>
        </pc:grpChg>
        <pc:grpChg chg="mod">
          <ac:chgData name="Johnston, Eleanor" userId="f0a36c63-fe47-43c1-84ca-c08e568569e3" providerId="ADAL" clId="{3FBC24A1-07C9-49BF-9BDB-E63288589260}" dt="2024-01-11T14:49:39.970" v="227" actId="164"/>
          <ac:grpSpMkLst>
            <pc:docMk/>
            <pc:sldMk cId="1667262816" sldId="358"/>
            <ac:grpSpMk id="19" creationId="{65AF0682-AB18-BCEC-17E9-8D0AAD24F7E9}"/>
          </ac:grpSpMkLst>
        </pc:grpChg>
        <pc:picChg chg="del mod">
          <ac:chgData name="Johnston, Eleanor" userId="f0a36c63-fe47-43c1-84ca-c08e568569e3" providerId="ADAL" clId="{3FBC24A1-07C9-49BF-9BDB-E63288589260}" dt="2024-01-11T14:49:29.888" v="226" actId="478"/>
          <ac:picMkLst>
            <pc:docMk/>
            <pc:sldMk cId="1667262816" sldId="358"/>
            <ac:picMk id="4" creationId="{C80473CB-EB1F-4DDD-9433-833BD6CC257C}"/>
          </ac:picMkLst>
        </pc:picChg>
        <pc:picChg chg="add mod">
          <ac:chgData name="Johnston, Eleanor" userId="f0a36c63-fe47-43c1-84ca-c08e568569e3" providerId="ADAL" clId="{3FBC24A1-07C9-49BF-9BDB-E63288589260}" dt="2024-01-11T16:07:54.135" v="2527" actId="164"/>
          <ac:picMkLst>
            <pc:docMk/>
            <pc:sldMk cId="1667262816" sldId="358"/>
            <ac:picMk id="10" creationId="{2A6273B8-2F13-A42A-32F9-62EBCC02281A}"/>
          </ac:picMkLst>
        </pc:picChg>
        <pc:picChg chg="mod">
          <ac:chgData name="Johnston, Eleanor" userId="f0a36c63-fe47-43c1-84ca-c08e568569e3" providerId="ADAL" clId="{3FBC24A1-07C9-49BF-9BDB-E63288589260}" dt="2024-01-11T14:49:39.970" v="227" actId="164"/>
          <ac:picMkLst>
            <pc:docMk/>
            <pc:sldMk cId="1667262816" sldId="358"/>
            <ac:picMk id="16" creationId="{C3D29A6E-1F7F-D342-B9B0-2FB57337692A}"/>
          </ac:picMkLst>
        </pc:picChg>
        <pc:picChg chg="mod">
          <ac:chgData name="Johnston, Eleanor" userId="f0a36c63-fe47-43c1-84ca-c08e568569e3" providerId="ADAL" clId="{3FBC24A1-07C9-49BF-9BDB-E63288589260}" dt="2024-01-11T14:50:10.336" v="243" actId="1076"/>
          <ac:picMkLst>
            <pc:docMk/>
            <pc:sldMk cId="1667262816" sldId="358"/>
            <ac:picMk id="17" creationId="{08C5077F-4BC4-7C4D-D6A4-100C8F0E15E4}"/>
          </ac:picMkLst>
        </pc:picChg>
        <pc:picChg chg="del">
          <ac:chgData name="Johnston, Eleanor" userId="f0a36c63-fe47-43c1-84ca-c08e568569e3" providerId="ADAL" clId="{3FBC24A1-07C9-49BF-9BDB-E63288589260}" dt="2024-01-11T14:51:01.114" v="256" actId="478"/>
          <ac:picMkLst>
            <pc:docMk/>
            <pc:sldMk cId="1667262816" sldId="358"/>
            <ac:picMk id="20" creationId="{836357C7-56AF-7BF2-A2EF-1DE39CF5D810}"/>
          </ac:picMkLst>
        </pc:picChg>
        <pc:picChg chg="del">
          <ac:chgData name="Johnston, Eleanor" userId="f0a36c63-fe47-43c1-84ca-c08e568569e3" providerId="ADAL" clId="{3FBC24A1-07C9-49BF-9BDB-E63288589260}" dt="2024-01-11T14:51:01.114" v="256" actId="478"/>
          <ac:picMkLst>
            <pc:docMk/>
            <pc:sldMk cId="1667262816" sldId="358"/>
            <ac:picMk id="26" creationId="{E325DC56-88E6-9C44-8533-073B0A6C9356}"/>
          </ac:picMkLst>
        </pc:picChg>
        <pc:cxnChg chg="add mod">
          <ac:chgData name="Johnston, Eleanor" userId="f0a36c63-fe47-43c1-84ca-c08e568569e3" providerId="ADAL" clId="{3FBC24A1-07C9-49BF-9BDB-E63288589260}" dt="2024-01-12T16:09:38.799" v="7407" actId="1076"/>
          <ac:cxnSpMkLst>
            <pc:docMk/>
            <pc:sldMk cId="1667262816" sldId="358"/>
            <ac:cxnSpMk id="22" creationId="{27FC19C1-BD7C-C0D2-DFDB-F855AC3ED120}"/>
          </ac:cxnSpMkLst>
        </pc:cxnChg>
        <pc:cxnChg chg="del">
          <ac:chgData name="Johnston, Eleanor" userId="f0a36c63-fe47-43c1-84ca-c08e568569e3" providerId="ADAL" clId="{3FBC24A1-07C9-49BF-9BDB-E63288589260}" dt="2024-01-11T14:51:01.114" v="256" actId="478"/>
          <ac:cxnSpMkLst>
            <pc:docMk/>
            <pc:sldMk cId="1667262816" sldId="358"/>
            <ac:cxnSpMk id="28" creationId="{B115934C-86CA-52AB-04C0-035875C746D2}"/>
          </ac:cxnSpMkLst>
        </pc:cxnChg>
        <pc:cxnChg chg="add mod">
          <ac:chgData name="Johnston, Eleanor" userId="f0a36c63-fe47-43c1-84ca-c08e568569e3" providerId="ADAL" clId="{3FBC24A1-07C9-49BF-9BDB-E63288589260}" dt="2024-01-12T16:09:35.991" v="7406" actId="1076"/>
          <ac:cxnSpMkLst>
            <pc:docMk/>
            <pc:sldMk cId="1667262816" sldId="358"/>
            <ac:cxnSpMk id="30" creationId="{7ACF4BE6-D0F5-4509-9D49-08659C27C2F6}"/>
          </ac:cxnSpMkLst>
        </pc:cxnChg>
        <pc:cxnChg chg="del">
          <ac:chgData name="Johnston, Eleanor" userId="f0a36c63-fe47-43c1-84ca-c08e568569e3" providerId="ADAL" clId="{3FBC24A1-07C9-49BF-9BDB-E63288589260}" dt="2024-01-11T14:51:01.114" v="256" actId="478"/>
          <ac:cxnSpMkLst>
            <pc:docMk/>
            <pc:sldMk cId="1667262816" sldId="358"/>
            <ac:cxnSpMk id="31" creationId="{D9219ABA-A930-7D3F-EC37-FF6A423E00B1}"/>
          </ac:cxnSpMkLst>
        </pc:cxnChg>
      </pc:sldChg>
      <pc:sldChg chg="addSp delSp modSp del mod ord modNotesTx">
        <pc:chgData name="Johnston, Eleanor" userId="f0a36c63-fe47-43c1-84ca-c08e568569e3" providerId="ADAL" clId="{3FBC24A1-07C9-49BF-9BDB-E63288589260}" dt="2024-01-11T15:45:27.793" v="1741" actId="47"/>
        <pc:sldMkLst>
          <pc:docMk/>
          <pc:sldMk cId="1712125124" sldId="360"/>
        </pc:sldMkLst>
        <pc:spChg chg="add mod">
          <ac:chgData name="Johnston, Eleanor" userId="f0a36c63-fe47-43c1-84ca-c08e568569e3" providerId="ADAL" clId="{3FBC24A1-07C9-49BF-9BDB-E63288589260}" dt="2024-01-11T15:31:08.286" v="1250" actId="20577"/>
          <ac:spMkLst>
            <pc:docMk/>
            <pc:sldMk cId="1712125124" sldId="360"/>
            <ac:spMk id="4" creationId="{A0D1E2FF-387A-8E01-1F0E-4ED4098AA499}"/>
          </ac:spMkLst>
        </pc:spChg>
        <pc:spChg chg="add del mod">
          <ac:chgData name="Johnston, Eleanor" userId="f0a36c63-fe47-43c1-84ca-c08e568569e3" providerId="ADAL" clId="{3FBC24A1-07C9-49BF-9BDB-E63288589260}" dt="2024-01-11T15:13:36.476" v="1153" actId="21"/>
          <ac:spMkLst>
            <pc:docMk/>
            <pc:sldMk cId="1712125124" sldId="360"/>
            <ac:spMk id="6" creationId="{A73F4974-5D62-236E-F049-BF59F387466E}"/>
          </ac:spMkLst>
        </pc:spChg>
        <pc:spChg chg="del">
          <ac:chgData name="Johnston, Eleanor" userId="f0a36c63-fe47-43c1-84ca-c08e568569e3" providerId="ADAL" clId="{3FBC24A1-07C9-49BF-9BDB-E63288589260}" dt="2024-01-11T14:56:23.776" v="458" actId="478"/>
          <ac:spMkLst>
            <pc:docMk/>
            <pc:sldMk cId="1712125124" sldId="360"/>
            <ac:spMk id="8" creationId="{791D77D3-BA4D-4FE1-055F-DE46BE4565E4}"/>
          </ac:spMkLst>
        </pc:spChg>
        <pc:spChg chg="mod">
          <ac:chgData name="Johnston, Eleanor" userId="f0a36c63-fe47-43c1-84ca-c08e568569e3" providerId="ADAL" clId="{3FBC24A1-07C9-49BF-9BDB-E63288589260}" dt="2024-01-11T14:56:09.599" v="457" actId="20577"/>
          <ac:spMkLst>
            <pc:docMk/>
            <pc:sldMk cId="1712125124" sldId="360"/>
            <ac:spMk id="12" creationId="{EAC06927-C7C6-F14A-5230-32E8514AB04B}"/>
          </ac:spMkLst>
        </pc:spChg>
        <pc:picChg chg="del">
          <ac:chgData name="Johnston, Eleanor" userId="f0a36c63-fe47-43c1-84ca-c08e568569e3" providerId="ADAL" clId="{3FBC24A1-07C9-49BF-9BDB-E63288589260}" dt="2024-01-11T15:05:07.390" v="734" actId="478"/>
          <ac:picMkLst>
            <pc:docMk/>
            <pc:sldMk cId="1712125124" sldId="360"/>
            <ac:picMk id="2" creationId="{E94D610E-BB92-75D7-0CEA-C75608BD34D0}"/>
          </ac:picMkLst>
        </pc:picChg>
        <pc:picChg chg="del">
          <ac:chgData name="Johnston, Eleanor" userId="f0a36c63-fe47-43c1-84ca-c08e568569e3" providerId="ADAL" clId="{3FBC24A1-07C9-49BF-9BDB-E63288589260}" dt="2024-01-11T14:55:45.879" v="424" actId="478"/>
          <ac:picMkLst>
            <pc:docMk/>
            <pc:sldMk cId="1712125124" sldId="360"/>
            <ac:picMk id="3" creationId="{5F742C46-B980-3058-F08E-4F686C0F297B}"/>
          </ac:picMkLst>
        </pc:picChg>
        <pc:picChg chg="del">
          <ac:chgData name="Johnston, Eleanor" userId="f0a36c63-fe47-43c1-84ca-c08e568569e3" providerId="ADAL" clId="{3FBC24A1-07C9-49BF-9BDB-E63288589260}" dt="2024-01-11T14:55:46.568" v="425" actId="478"/>
          <ac:picMkLst>
            <pc:docMk/>
            <pc:sldMk cId="1712125124" sldId="360"/>
            <ac:picMk id="11" creationId="{DAE0882B-1F5A-0E64-2645-080856F07CDA}"/>
          </ac:picMkLst>
        </pc:picChg>
      </pc:sldChg>
      <pc:sldChg chg="del ord">
        <pc:chgData name="Johnston, Eleanor" userId="f0a36c63-fe47-43c1-84ca-c08e568569e3" providerId="ADAL" clId="{3FBC24A1-07C9-49BF-9BDB-E63288589260}" dt="2024-01-11T15:25:28.280" v="1192" actId="47"/>
        <pc:sldMkLst>
          <pc:docMk/>
          <pc:sldMk cId="140987733" sldId="361"/>
        </pc:sldMkLst>
      </pc:sldChg>
      <pc:sldChg chg="del ord">
        <pc:chgData name="Johnston, Eleanor" userId="f0a36c63-fe47-43c1-84ca-c08e568569e3" providerId="ADAL" clId="{3FBC24A1-07C9-49BF-9BDB-E63288589260}" dt="2024-01-11T15:34:09.423" v="1368" actId="47"/>
        <pc:sldMkLst>
          <pc:docMk/>
          <pc:sldMk cId="240626201" sldId="362"/>
        </pc:sldMkLst>
      </pc:sldChg>
      <pc:sldChg chg="addSp delSp del mod ord">
        <pc:chgData name="Johnston, Eleanor" userId="f0a36c63-fe47-43c1-84ca-c08e568569e3" providerId="ADAL" clId="{3FBC24A1-07C9-49BF-9BDB-E63288589260}" dt="2024-01-11T15:34:10.320" v="1369" actId="47"/>
        <pc:sldMkLst>
          <pc:docMk/>
          <pc:sldMk cId="158972413" sldId="363"/>
        </pc:sldMkLst>
        <pc:spChg chg="add del">
          <ac:chgData name="Johnston, Eleanor" userId="f0a36c63-fe47-43c1-84ca-c08e568569e3" providerId="ADAL" clId="{3FBC24A1-07C9-49BF-9BDB-E63288589260}" dt="2024-01-11T14:57:40.587" v="490" actId="22"/>
          <ac:spMkLst>
            <pc:docMk/>
            <pc:sldMk cId="158972413" sldId="363"/>
            <ac:spMk id="5" creationId="{9D11736E-6536-CC54-8FBE-B9B19382C2D0}"/>
          </ac:spMkLst>
        </pc:spChg>
      </pc:sldChg>
      <pc:sldChg chg="delSp mod">
        <pc:chgData name="Johnston, Eleanor" userId="f0a36c63-fe47-43c1-84ca-c08e568569e3" providerId="ADAL" clId="{3FBC24A1-07C9-49BF-9BDB-E63288589260}" dt="2024-01-12T16:02:52.103" v="7255" actId="478"/>
        <pc:sldMkLst>
          <pc:docMk/>
          <pc:sldMk cId="1422587866" sldId="364"/>
        </pc:sldMkLst>
        <pc:picChg chg="del">
          <ac:chgData name="Johnston, Eleanor" userId="f0a36c63-fe47-43c1-84ca-c08e568569e3" providerId="ADAL" clId="{3FBC24A1-07C9-49BF-9BDB-E63288589260}" dt="2024-01-12T16:02:52.103" v="7255" actId="478"/>
          <ac:picMkLst>
            <pc:docMk/>
            <pc:sldMk cId="1422587866" sldId="364"/>
            <ac:picMk id="4" creationId="{C80473CB-EB1F-4DDD-9433-833BD6CC257C}"/>
          </ac:picMkLst>
        </pc:picChg>
      </pc:sldChg>
      <pc:sldChg chg="delSp mod">
        <pc:chgData name="Johnston, Eleanor" userId="f0a36c63-fe47-43c1-84ca-c08e568569e3" providerId="ADAL" clId="{3FBC24A1-07C9-49BF-9BDB-E63288589260}" dt="2024-01-12T16:02:49.477" v="7254" actId="478"/>
        <pc:sldMkLst>
          <pc:docMk/>
          <pc:sldMk cId="1104497823" sldId="365"/>
        </pc:sldMkLst>
        <pc:picChg chg="del">
          <ac:chgData name="Johnston, Eleanor" userId="f0a36c63-fe47-43c1-84ca-c08e568569e3" providerId="ADAL" clId="{3FBC24A1-07C9-49BF-9BDB-E63288589260}" dt="2024-01-12T16:02:49.477" v="7254" actId="478"/>
          <ac:picMkLst>
            <pc:docMk/>
            <pc:sldMk cId="1104497823" sldId="365"/>
            <ac:picMk id="4" creationId="{C80473CB-EB1F-4DDD-9433-833BD6CC257C}"/>
          </ac:picMkLst>
        </pc:picChg>
      </pc:sldChg>
      <pc:sldChg chg="delSp modSp del mod modNotesTx">
        <pc:chgData name="Johnston, Eleanor" userId="f0a36c63-fe47-43c1-84ca-c08e568569e3" providerId="ADAL" clId="{3FBC24A1-07C9-49BF-9BDB-E63288589260}" dt="2024-01-10T10:59:22.127" v="136" actId="2696"/>
        <pc:sldMkLst>
          <pc:docMk/>
          <pc:sldMk cId="1631509461" sldId="372"/>
        </pc:sldMkLst>
        <pc:spChg chg="del">
          <ac:chgData name="Johnston, Eleanor" userId="f0a36c63-fe47-43c1-84ca-c08e568569e3" providerId="ADAL" clId="{3FBC24A1-07C9-49BF-9BDB-E63288589260}" dt="2024-01-10T09:40:32.727" v="0" actId="478"/>
          <ac:spMkLst>
            <pc:docMk/>
            <pc:sldMk cId="1631509461" sldId="372"/>
            <ac:spMk id="2" creationId="{EF3C4AE2-0C08-BF25-3C28-21344F99421F}"/>
          </ac:spMkLst>
        </pc:spChg>
        <pc:spChg chg="del">
          <ac:chgData name="Johnston, Eleanor" userId="f0a36c63-fe47-43c1-84ca-c08e568569e3" providerId="ADAL" clId="{3FBC24A1-07C9-49BF-9BDB-E63288589260}" dt="2024-01-10T09:40:32.727" v="0" actId="478"/>
          <ac:spMkLst>
            <pc:docMk/>
            <pc:sldMk cId="1631509461" sldId="372"/>
            <ac:spMk id="5" creationId="{CB39E103-AEC5-AAD9-196E-49C4EF542BFB}"/>
          </ac:spMkLst>
        </pc:spChg>
        <pc:spChg chg="del">
          <ac:chgData name="Johnston, Eleanor" userId="f0a36c63-fe47-43c1-84ca-c08e568569e3" providerId="ADAL" clId="{3FBC24A1-07C9-49BF-9BDB-E63288589260}" dt="2024-01-10T09:40:32.727" v="0" actId="478"/>
          <ac:spMkLst>
            <pc:docMk/>
            <pc:sldMk cId="1631509461" sldId="372"/>
            <ac:spMk id="8" creationId="{D3D26AC3-35B2-6009-E00B-A1ECA973BC96}"/>
          </ac:spMkLst>
        </pc:spChg>
        <pc:spChg chg="del">
          <ac:chgData name="Johnston, Eleanor" userId="f0a36c63-fe47-43c1-84ca-c08e568569e3" providerId="ADAL" clId="{3FBC24A1-07C9-49BF-9BDB-E63288589260}" dt="2024-01-10T09:40:32.727" v="0" actId="478"/>
          <ac:spMkLst>
            <pc:docMk/>
            <pc:sldMk cId="1631509461" sldId="372"/>
            <ac:spMk id="9" creationId="{A00F495E-C905-4FBA-D764-9AD9EFA0151A}"/>
          </ac:spMkLst>
        </pc:spChg>
        <pc:spChg chg="del">
          <ac:chgData name="Johnston, Eleanor" userId="f0a36c63-fe47-43c1-84ca-c08e568569e3" providerId="ADAL" clId="{3FBC24A1-07C9-49BF-9BDB-E63288589260}" dt="2024-01-10T09:40:32.727" v="0" actId="478"/>
          <ac:spMkLst>
            <pc:docMk/>
            <pc:sldMk cId="1631509461" sldId="372"/>
            <ac:spMk id="10" creationId="{8CBBBA80-4DB5-298D-863E-FF93B885744A}"/>
          </ac:spMkLst>
        </pc:spChg>
        <pc:spChg chg="mod">
          <ac:chgData name="Johnston, Eleanor" userId="f0a36c63-fe47-43c1-84ca-c08e568569e3" providerId="ADAL" clId="{3FBC24A1-07C9-49BF-9BDB-E63288589260}" dt="2024-01-10T09:40:36.636" v="7" actId="20577"/>
          <ac:spMkLst>
            <pc:docMk/>
            <pc:sldMk cId="1631509461" sldId="372"/>
            <ac:spMk id="116" creationId="{50DCDCEA-0536-427A-9231-139091EADBA3}"/>
          </ac:spMkLst>
        </pc:spChg>
        <pc:grpChg chg="del">
          <ac:chgData name="Johnston, Eleanor" userId="f0a36c63-fe47-43c1-84ca-c08e568569e3" providerId="ADAL" clId="{3FBC24A1-07C9-49BF-9BDB-E63288589260}" dt="2024-01-10T09:40:32.727" v="0" actId="478"/>
          <ac:grpSpMkLst>
            <pc:docMk/>
            <pc:sldMk cId="1631509461" sldId="372"/>
            <ac:grpSpMk id="148" creationId="{A4F8CDE3-6893-B14D-AC5C-D17323FD2BFD}"/>
          </ac:grpSpMkLst>
        </pc:grpChg>
      </pc:sldChg>
      <pc:sldChg chg="delSp mod ord">
        <pc:chgData name="Johnston, Eleanor" userId="f0a36c63-fe47-43c1-84ca-c08e568569e3" providerId="ADAL" clId="{3FBC24A1-07C9-49BF-9BDB-E63288589260}" dt="2024-01-17T15:41:50.740" v="11311"/>
        <pc:sldMkLst>
          <pc:docMk/>
          <pc:sldMk cId="402382941" sldId="454"/>
        </pc:sldMkLst>
        <pc:picChg chg="del">
          <ac:chgData name="Johnston, Eleanor" userId="f0a36c63-fe47-43c1-84ca-c08e568569e3" providerId="ADAL" clId="{3FBC24A1-07C9-49BF-9BDB-E63288589260}" dt="2024-01-12T16:02:42.083" v="7251" actId="478"/>
          <ac:picMkLst>
            <pc:docMk/>
            <pc:sldMk cId="402382941" sldId="454"/>
            <ac:picMk id="4" creationId="{A7715958-C3AA-419B-BD01-183D79887D04}"/>
          </ac:picMkLst>
        </pc:picChg>
      </pc:sldChg>
      <pc:sldChg chg="addSp delSp modSp add del mod ord">
        <pc:chgData name="Johnston, Eleanor" userId="f0a36c63-fe47-43c1-84ca-c08e568569e3" providerId="ADAL" clId="{3FBC24A1-07C9-49BF-9BDB-E63288589260}" dt="2024-01-12T08:12:19.261" v="2614" actId="47"/>
        <pc:sldMkLst>
          <pc:docMk/>
          <pc:sldMk cId="48893765" sldId="455"/>
        </pc:sldMkLst>
        <pc:spChg chg="add del mod">
          <ac:chgData name="Johnston, Eleanor" userId="f0a36c63-fe47-43c1-84ca-c08e568569e3" providerId="ADAL" clId="{3FBC24A1-07C9-49BF-9BDB-E63288589260}" dt="2024-01-12T08:11:59.964" v="2608" actId="21"/>
          <ac:spMkLst>
            <pc:docMk/>
            <pc:sldMk cId="48893765" sldId="455"/>
            <ac:spMk id="2" creationId="{666FAC0C-5165-D2A2-F366-8974A82C1895}"/>
          </ac:spMkLst>
        </pc:spChg>
        <pc:spChg chg="mod">
          <ac:chgData name="Johnston, Eleanor" userId="f0a36c63-fe47-43c1-84ca-c08e568569e3" providerId="ADAL" clId="{3FBC24A1-07C9-49BF-9BDB-E63288589260}" dt="2024-01-11T14:52:14.693" v="306" actId="20577"/>
          <ac:spMkLst>
            <pc:docMk/>
            <pc:sldMk cId="48893765" sldId="455"/>
            <ac:spMk id="3" creationId="{8EDAFE56-78D2-23F2-74CA-00F62792A587}"/>
          </ac:spMkLst>
        </pc:spChg>
        <pc:spChg chg="add del mod">
          <ac:chgData name="Johnston, Eleanor" userId="f0a36c63-fe47-43c1-84ca-c08e568569e3" providerId="ADAL" clId="{3FBC24A1-07C9-49BF-9BDB-E63288589260}" dt="2024-01-12T08:11:21.220" v="2596" actId="21"/>
          <ac:spMkLst>
            <pc:docMk/>
            <pc:sldMk cId="48893765" sldId="455"/>
            <ac:spMk id="5" creationId="{C52957C2-73B0-934E-01C9-2B33D1C8FF00}"/>
          </ac:spMkLst>
        </pc:spChg>
        <pc:spChg chg="add mod">
          <ac:chgData name="Johnston, Eleanor" userId="f0a36c63-fe47-43c1-84ca-c08e568569e3" providerId="ADAL" clId="{3FBC24A1-07C9-49BF-9BDB-E63288589260}" dt="2024-01-11T14:55:14.108" v="395" actId="20577"/>
          <ac:spMkLst>
            <pc:docMk/>
            <pc:sldMk cId="48893765" sldId="455"/>
            <ac:spMk id="10" creationId="{19E3B778-A04E-818E-54FB-164D8B639853}"/>
          </ac:spMkLst>
        </pc:spChg>
        <pc:picChg chg="add del mod modCrop">
          <ac:chgData name="Johnston, Eleanor" userId="f0a36c63-fe47-43c1-84ca-c08e568569e3" providerId="ADAL" clId="{3FBC24A1-07C9-49BF-9BDB-E63288589260}" dt="2024-01-12T08:11:21.220" v="2596" actId="21"/>
          <ac:picMkLst>
            <pc:docMk/>
            <pc:sldMk cId="48893765" sldId="455"/>
            <ac:picMk id="6" creationId="{CB217E80-5FC3-E169-3797-42838431DD32}"/>
          </ac:picMkLst>
        </pc:picChg>
        <pc:picChg chg="del mod modCrop">
          <ac:chgData name="Johnston, Eleanor" userId="f0a36c63-fe47-43c1-84ca-c08e568569e3" providerId="ADAL" clId="{3FBC24A1-07C9-49BF-9BDB-E63288589260}" dt="2024-01-12T08:11:59.964" v="2608" actId="21"/>
          <ac:picMkLst>
            <pc:docMk/>
            <pc:sldMk cId="48893765" sldId="455"/>
            <ac:picMk id="8" creationId="{16713333-446F-A507-EAA7-1A5CB5FF857B}"/>
          </ac:picMkLst>
        </pc:picChg>
        <pc:cxnChg chg="del">
          <ac:chgData name="Johnston, Eleanor" userId="f0a36c63-fe47-43c1-84ca-c08e568569e3" providerId="ADAL" clId="{3FBC24A1-07C9-49BF-9BDB-E63288589260}" dt="2024-01-11T14:51:40.961" v="289" actId="478"/>
          <ac:cxnSpMkLst>
            <pc:docMk/>
            <pc:sldMk cId="48893765" sldId="455"/>
            <ac:cxnSpMk id="4" creationId="{B0D45693-DDE6-7B7D-47C5-85629C2C85CD}"/>
          </ac:cxnSpMkLst>
        </pc:cxnChg>
      </pc:sldChg>
      <pc:sldChg chg="addSp delSp modSp add del mod modNotesTx">
        <pc:chgData name="Johnston, Eleanor" userId="f0a36c63-fe47-43c1-84ca-c08e568569e3" providerId="ADAL" clId="{3FBC24A1-07C9-49BF-9BDB-E63288589260}" dt="2024-01-12T08:15:00.973" v="2919" actId="47"/>
        <pc:sldMkLst>
          <pc:docMk/>
          <pc:sldMk cId="2144122862" sldId="456"/>
        </pc:sldMkLst>
        <pc:spChg chg="add del mod">
          <ac:chgData name="Johnston, Eleanor" userId="f0a36c63-fe47-43c1-84ca-c08e568569e3" providerId="ADAL" clId="{3FBC24A1-07C9-49BF-9BDB-E63288589260}" dt="2024-01-11T16:05:52.827" v="2494" actId="478"/>
          <ac:spMkLst>
            <pc:docMk/>
            <pc:sldMk cId="2144122862" sldId="456"/>
            <ac:spMk id="2" creationId="{9895B675-97F9-4793-613D-4DC5EA0F2C66}"/>
          </ac:spMkLst>
        </pc:spChg>
        <pc:spChg chg="mod">
          <ac:chgData name="Johnston, Eleanor" userId="f0a36c63-fe47-43c1-84ca-c08e568569e3" providerId="ADAL" clId="{3FBC24A1-07C9-49BF-9BDB-E63288589260}" dt="2024-01-11T14:58:59.465" v="509" actId="12"/>
          <ac:spMkLst>
            <pc:docMk/>
            <pc:sldMk cId="2144122862" sldId="456"/>
            <ac:spMk id="3" creationId="{8EDAFE56-78D2-23F2-74CA-00F62792A587}"/>
          </ac:spMkLst>
        </pc:spChg>
      </pc:sldChg>
      <pc:sldChg chg="addSp delSp modSp add mod modNotesTx">
        <pc:chgData name="Johnston, Eleanor" userId="f0a36c63-fe47-43c1-84ca-c08e568569e3" providerId="ADAL" clId="{3FBC24A1-07C9-49BF-9BDB-E63288589260}" dt="2024-01-17T15:46:07.662" v="11522" actId="20577"/>
        <pc:sldMkLst>
          <pc:docMk/>
          <pc:sldMk cId="2702604141" sldId="457"/>
        </pc:sldMkLst>
        <pc:spChg chg="add mod">
          <ac:chgData name="Johnston, Eleanor" userId="f0a36c63-fe47-43c1-84ca-c08e568569e3" providerId="ADAL" clId="{3FBC24A1-07C9-49BF-9BDB-E63288589260}" dt="2024-01-12T11:11:48.675" v="4486" actId="113"/>
          <ac:spMkLst>
            <pc:docMk/>
            <pc:sldMk cId="2702604141" sldId="457"/>
            <ac:spMk id="2" creationId="{4579D252-4688-B105-D270-A032FF44BFCC}"/>
          </ac:spMkLst>
        </pc:spChg>
        <pc:spChg chg="mod">
          <ac:chgData name="Johnston, Eleanor" userId="f0a36c63-fe47-43c1-84ca-c08e568569e3" providerId="ADAL" clId="{3FBC24A1-07C9-49BF-9BDB-E63288589260}" dt="2024-01-11T15:31:16.426" v="1259" actId="20577"/>
          <ac:spMkLst>
            <pc:docMk/>
            <pc:sldMk cId="2702604141" sldId="457"/>
            <ac:spMk id="4" creationId="{A0D1E2FF-387A-8E01-1F0E-4ED4098AA499}"/>
          </ac:spMkLst>
        </pc:spChg>
        <pc:spChg chg="mod">
          <ac:chgData name="Johnston, Eleanor" userId="f0a36c63-fe47-43c1-84ca-c08e568569e3" providerId="ADAL" clId="{3FBC24A1-07C9-49BF-9BDB-E63288589260}" dt="2024-01-12T08:17:46.135" v="3174" actId="1076"/>
          <ac:spMkLst>
            <pc:docMk/>
            <pc:sldMk cId="2702604141" sldId="457"/>
            <ac:spMk id="6" creationId="{A73F4974-5D62-236E-F049-BF59F387466E}"/>
          </ac:spMkLst>
        </pc:spChg>
        <pc:spChg chg="add del mod">
          <ac:chgData name="Johnston, Eleanor" userId="f0a36c63-fe47-43c1-84ca-c08e568569e3" providerId="ADAL" clId="{3FBC24A1-07C9-49BF-9BDB-E63288589260}" dt="2024-01-11T15:53:37.763" v="2241" actId="478"/>
          <ac:spMkLst>
            <pc:docMk/>
            <pc:sldMk cId="2702604141" sldId="457"/>
            <ac:spMk id="16" creationId="{B5950D1E-23B5-C7D4-3485-85465D151F47}"/>
          </ac:spMkLst>
        </pc:spChg>
        <pc:graphicFrameChg chg="add del mod">
          <ac:chgData name="Johnston, Eleanor" userId="f0a36c63-fe47-43c1-84ca-c08e568569e3" providerId="ADAL" clId="{3FBC24A1-07C9-49BF-9BDB-E63288589260}" dt="2024-01-11T15:06:53.966" v="804"/>
          <ac:graphicFrameMkLst>
            <pc:docMk/>
            <pc:sldMk cId="2702604141" sldId="457"/>
            <ac:graphicFrameMk id="2" creationId="{3C12B86E-EF56-67C9-EA89-585E2B59F004}"/>
          </ac:graphicFrameMkLst>
        </pc:graphicFrameChg>
        <pc:graphicFrameChg chg="add del mod modGraphic">
          <ac:chgData name="Johnston, Eleanor" userId="f0a36c63-fe47-43c1-84ca-c08e568569e3" providerId="ADAL" clId="{3FBC24A1-07C9-49BF-9BDB-E63288589260}" dt="2024-01-11T15:10:20.205" v="993" actId="478"/>
          <ac:graphicFrameMkLst>
            <pc:docMk/>
            <pc:sldMk cId="2702604141" sldId="457"/>
            <ac:graphicFrameMk id="5" creationId="{9F921A4C-D4E6-F145-76E0-86BFAD0E4255}"/>
          </ac:graphicFrameMkLst>
        </pc:graphicFrameChg>
        <pc:graphicFrameChg chg="add del mod">
          <ac:chgData name="Johnston, Eleanor" userId="f0a36c63-fe47-43c1-84ca-c08e568569e3" providerId="ADAL" clId="{3FBC24A1-07C9-49BF-9BDB-E63288589260}" dt="2024-01-11T15:10:29.385" v="995" actId="478"/>
          <ac:graphicFrameMkLst>
            <pc:docMk/>
            <pc:sldMk cId="2702604141" sldId="457"/>
            <ac:graphicFrameMk id="7" creationId="{DAACA127-13D2-B5D9-03B7-1D97FB9C0480}"/>
          </ac:graphicFrameMkLst>
        </pc:graphicFrameChg>
        <pc:graphicFrameChg chg="add del mod">
          <ac:chgData name="Johnston, Eleanor" userId="f0a36c63-fe47-43c1-84ca-c08e568569e3" providerId="ADAL" clId="{3FBC24A1-07C9-49BF-9BDB-E63288589260}" dt="2024-01-11T15:10:39.903" v="997" actId="478"/>
          <ac:graphicFrameMkLst>
            <pc:docMk/>
            <pc:sldMk cId="2702604141" sldId="457"/>
            <ac:graphicFrameMk id="8" creationId="{9E2A55A5-5399-6509-D3E4-8EF8459E5C2A}"/>
          </ac:graphicFrameMkLst>
        </pc:graphicFrameChg>
        <pc:graphicFrameChg chg="add del mod modGraphic">
          <ac:chgData name="Johnston, Eleanor" userId="f0a36c63-fe47-43c1-84ca-c08e568569e3" providerId="ADAL" clId="{3FBC24A1-07C9-49BF-9BDB-E63288589260}" dt="2024-01-11T15:11:02.944" v="1003" actId="478"/>
          <ac:graphicFrameMkLst>
            <pc:docMk/>
            <pc:sldMk cId="2702604141" sldId="457"/>
            <ac:graphicFrameMk id="9" creationId="{DBBC63D2-6AC7-E4F5-D2C1-4F6543A9383B}"/>
          </ac:graphicFrameMkLst>
        </pc:graphicFrameChg>
        <pc:graphicFrameChg chg="add del mod">
          <ac:chgData name="Johnston, Eleanor" userId="f0a36c63-fe47-43c1-84ca-c08e568569e3" providerId="ADAL" clId="{3FBC24A1-07C9-49BF-9BDB-E63288589260}" dt="2024-01-11T15:11:28.642" v="1007" actId="478"/>
          <ac:graphicFrameMkLst>
            <pc:docMk/>
            <pc:sldMk cId="2702604141" sldId="457"/>
            <ac:graphicFrameMk id="10" creationId="{9592E9B2-E21D-12A0-8704-72342E126E04}"/>
          </ac:graphicFrameMkLst>
        </pc:graphicFrameChg>
        <pc:graphicFrameChg chg="add del mod">
          <ac:chgData name="Johnston, Eleanor" userId="f0a36c63-fe47-43c1-84ca-c08e568569e3" providerId="ADAL" clId="{3FBC24A1-07C9-49BF-9BDB-E63288589260}" dt="2024-01-11T15:26:43.216" v="1204"/>
          <ac:graphicFrameMkLst>
            <pc:docMk/>
            <pc:sldMk cId="2702604141" sldId="457"/>
            <ac:graphicFrameMk id="13" creationId="{5D475ADE-F33B-03D2-5EC0-D3B92DA42385}"/>
          </ac:graphicFrameMkLst>
        </pc:graphicFrameChg>
        <pc:graphicFrameChg chg="add del mod">
          <ac:chgData name="Johnston, Eleanor" userId="f0a36c63-fe47-43c1-84ca-c08e568569e3" providerId="ADAL" clId="{3FBC24A1-07C9-49BF-9BDB-E63288589260}" dt="2024-01-11T15:26:50.649" v="1206"/>
          <ac:graphicFrameMkLst>
            <pc:docMk/>
            <pc:sldMk cId="2702604141" sldId="457"/>
            <ac:graphicFrameMk id="14" creationId="{2BE88A7C-A67E-3391-97EB-634320869BD3}"/>
          </ac:graphicFrameMkLst>
        </pc:graphicFrameChg>
        <pc:graphicFrameChg chg="add del mod modGraphic">
          <ac:chgData name="Johnston, Eleanor" userId="f0a36c63-fe47-43c1-84ca-c08e568569e3" providerId="ADAL" clId="{3FBC24A1-07C9-49BF-9BDB-E63288589260}" dt="2024-01-12T08:17:54.553" v="3178" actId="403"/>
          <ac:graphicFrameMkLst>
            <pc:docMk/>
            <pc:sldMk cId="2702604141" sldId="457"/>
            <ac:graphicFrameMk id="15" creationId="{FD25D0FB-72DD-56E3-8ED7-9FD06C25CE0D}"/>
          </ac:graphicFrameMkLst>
        </pc:graphicFrameChg>
        <pc:picChg chg="add del mod">
          <ac:chgData name="Johnston, Eleanor" userId="f0a36c63-fe47-43c1-84ca-c08e568569e3" providerId="ADAL" clId="{3FBC24A1-07C9-49BF-9BDB-E63288589260}" dt="2024-01-11T15:09:31.881" v="985" actId="478"/>
          <ac:picMkLst>
            <pc:docMk/>
            <pc:sldMk cId="2702604141" sldId="457"/>
            <ac:picMk id="3" creationId="{7B8754FD-242B-39D9-41DB-1288E05D9FC3}"/>
          </ac:picMkLst>
        </pc:picChg>
        <pc:picChg chg="add del mod modCrop">
          <ac:chgData name="Johnston, Eleanor" userId="f0a36c63-fe47-43c1-84ca-c08e568569e3" providerId="ADAL" clId="{3FBC24A1-07C9-49BF-9BDB-E63288589260}" dt="2024-01-11T15:26:39.467" v="1202" actId="478"/>
          <ac:picMkLst>
            <pc:docMk/>
            <pc:sldMk cId="2702604141" sldId="457"/>
            <ac:picMk id="11" creationId="{F7E5F72C-E828-F565-7D71-C492D97FDC21}"/>
          </ac:picMkLst>
        </pc:picChg>
      </pc:sldChg>
      <pc:sldChg chg="addSp delSp modSp add mod modNotesTx">
        <pc:chgData name="Johnston, Eleanor" userId="f0a36c63-fe47-43c1-84ca-c08e568569e3" providerId="ADAL" clId="{3FBC24A1-07C9-49BF-9BDB-E63288589260}" dt="2024-01-12T14:36:31.475" v="6578" actId="20577"/>
        <pc:sldMkLst>
          <pc:docMk/>
          <pc:sldMk cId="4032165374" sldId="458"/>
        </pc:sldMkLst>
        <pc:spChg chg="add mod">
          <ac:chgData name="Johnston, Eleanor" userId="f0a36c63-fe47-43c1-84ca-c08e568569e3" providerId="ADAL" clId="{3FBC24A1-07C9-49BF-9BDB-E63288589260}" dt="2024-01-12T11:11:53.256" v="4487"/>
          <ac:spMkLst>
            <pc:docMk/>
            <pc:sldMk cId="4032165374" sldId="458"/>
            <ac:spMk id="2" creationId="{BCA6CE87-F069-E68B-1FC4-E8CD4D6A0D91}"/>
          </ac:spMkLst>
        </pc:spChg>
        <pc:spChg chg="mod">
          <ac:chgData name="Johnston, Eleanor" userId="f0a36c63-fe47-43c1-84ca-c08e568569e3" providerId="ADAL" clId="{3FBC24A1-07C9-49BF-9BDB-E63288589260}" dt="2024-01-11T15:31:46.233" v="1328" actId="20577"/>
          <ac:spMkLst>
            <pc:docMk/>
            <pc:sldMk cId="4032165374" sldId="458"/>
            <ac:spMk id="4" creationId="{A0D1E2FF-387A-8E01-1F0E-4ED4098AA499}"/>
          </ac:spMkLst>
        </pc:spChg>
        <pc:spChg chg="mod">
          <ac:chgData name="Johnston, Eleanor" userId="f0a36c63-fe47-43c1-84ca-c08e568569e3" providerId="ADAL" clId="{3FBC24A1-07C9-49BF-9BDB-E63288589260}" dt="2024-01-12T08:20:05.488" v="3432" actId="1076"/>
          <ac:spMkLst>
            <pc:docMk/>
            <pc:sldMk cId="4032165374" sldId="458"/>
            <ac:spMk id="6" creationId="{A73F4974-5D62-236E-F049-BF59F387466E}"/>
          </ac:spMkLst>
        </pc:spChg>
        <pc:spChg chg="mod">
          <ac:chgData name="Johnston, Eleanor" userId="f0a36c63-fe47-43c1-84ca-c08e568569e3" providerId="ADAL" clId="{3FBC24A1-07C9-49BF-9BDB-E63288589260}" dt="2024-01-11T15:12:22.359" v="1044" actId="20577"/>
          <ac:spMkLst>
            <pc:docMk/>
            <pc:sldMk cId="4032165374" sldId="458"/>
            <ac:spMk id="12" creationId="{EAC06927-C7C6-F14A-5230-32E8514AB04B}"/>
          </ac:spMkLst>
        </pc:spChg>
        <pc:graphicFrameChg chg="add del mod">
          <ac:chgData name="Johnston, Eleanor" userId="f0a36c63-fe47-43c1-84ca-c08e568569e3" providerId="ADAL" clId="{3FBC24A1-07C9-49BF-9BDB-E63288589260}" dt="2024-01-11T15:32:13.947" v="1339"/>
          <ac:graphicFrameMkLst>
            <pc:docMk/>
            <pc:sldMk cId="4032165374" sldId="458"/>
            <ac:graphicFrameMk id="3" creationId="{2488EE9C-4B96-67B5-D131-C7FC824282EE}"/>
          </ac:graphicFrameMkLst>
        </pc:graphicFrameChg>
        <pc:graphicFrameChg chg="add mod modGraphic">
          <ac:chgData name="Johnston, Eleanor" userId="f0a36c63-fe47-43c1-84ca-c08e568569e3" providerId="ADAL" clId="{3FBC24A1-07C9-49BF-9BDB-E63288589260}" dt="2024-01-12T08:20:31.880" v="3441" actId="2062"/>
          <ac:graphicFrameMkLst>
            <pc:docMk/>
            <pc:sldMk cId="4032165374" sldId="458"/>
            <ac:graphicFrameMk id="5" creationId="{8F13D21B-BE0A-93D8-C09E-08D9B70617DA}"/>
          </ac:graphicFrameMkLst>
        </pc:graphicFrameChg>
        <pc:picChg chg="add del mod">
          <ac:chgData name="Johnston, Eleanor" userId="f0a36c63-fe47-43c1-84ca-c08e568569e3" providerId="ADAL" clId="{3FBC24A1-07C9-49BF-9BDB-E63288589260}" dt="2024-01-11T15:31:43.704" v="1319" actId="478"/>
          <ac:picMkLst>
            <pc:docMk/>
            <pc:sldMk cId="4032165374" sldId="458"/>
            <ac:picMk id="2" creationId="{544E9399-4142-5BC3-7289-9D5031D2CC04}"/>
          </ac:picMkLst>
        </pc:picChg>
        <pc:picChg chg="del">
          <ac:chgData name="Johnston, Eleanor" userId="f0a36c63-fe47-43c1-84ca-c08e568569e3" providerId="ADAL" clId="{3FBC24A1-07C9-49BF-9BDB-E63288589260}" dt="2024-01-11T15:12:16.247" v="1019" actId="478"/>
          <ac:picMkLst>
            <pc:docMk/>
            <pc:sldMk cId="4032165374" sldId="458"/>
            <ac:picMk id="11" creationId="{F7E5F72C-E828-F565-7D71-C492D97FDC21}"/>
          </ac:picMkLst>
        </pc:picChg>
      </pc:sldChg>
      <pc:sldChg chg="addSp delSp modSp add mod addCm delCm modNotesTx">
        <pc:chgData name="Johnston, Eleanor" userId="f0a36c63-fe47-43c1-84ca-c08e568569e3" providerId="ADAL" clId="{3FBC24A1-07C9-49BF-9BDB-E63288589260}" dt="2024-01-17T15:46:58.856" v="11573" actId="20577"/>
        <pc:sldMkLst>
          <pc:docMk/>
          <pc:sldMk cId="2937691680" sldId="459"/>
        </pc:sldMkLst>
        <pc:spChg chg="add mod">
          <ac:chgData name="Johnston, Eleanor" userId="f0a36c63-fe47-43c1-84ca-c08e568569e3" providerId="ADAL" clId="{3FBC24A1-07C9-49BF-9BDB-E63288589260}" dt="2024-01-12T14:45:02.746" v="6872" actId="1076"/>
          <ac:spMkLst>
            <pc:docMk/>
            <pc:sldMk cId="2937691680" sldId="459"/>
            <ac:spMk id="3" creationId="{B30D6C14-B171-9AF4-DEDE-346F59349FF3}"/>
          </ac:spMkLst>
        </pc:spChg>
        <pc:spChg chg="mod">
          <ac:chgData name="Johnston, Eleanor" userId="f0a36c63-fe47-43c1-84ca-c08e568569e3" providerId="ADAL" clId="{3FBC24A1-07C9-49BF-9BDB-E63288589260}" dt="2024-01-11T15:31:21.814" v="1268" actId="20577"/>
          <ac:spMkLst>
            <pc:docMk/>
            <pc:sldMk cId="2937691680" sldId="459"/>
            <ac:spMk id="4" creationId="{A0D1E2FF-387A-8E01-1F0E-4ED4098AA499}"/>
          </ac:spMkLst>
        </pc:spChg>
        <pc:spChg chg="mod">
          <ac:chgData name="Johnston, Eleanor" userId="f0a36c63-fe47-43c1-84ca-c08e568569e3" providerId="ADAL" clId="{3FBC24A1-07C9-49BF-9BDB-E63288589260}" dt="2024-01-12T14:45:17.671" v="6873" actId="14100"/>
          <ac:spMkLst>
            <pc:docMk/>
            <pc:sldMk cId="2937691680" sldId="459"/>
            <ac:spMk id="6" creationId="{A73F4974-5D62-236E-F049-BF59F387466E}"/>
          </ac:spMkLst>
        </pc:spChg>
        <pc:graphicFrameChg chg="add mod modGraphic">
          <ac:chgData name="Johnston, Eleanor" userId="f0a36c63-fe47-43c1-84ca-c08e568569e3" providerId="ADAL" clId="{3FBC24A1-07C9-49BF-9BDB-E63288589260}" dt="2024-01-12T14:46:41.841" v="6924" actId="20577"/>
          <ac:graphicFrameMkLst>
            <pc:docMk/>
            <pc:sldMk cId="2937691680" sldId="459"/>
            <ac:graphicFrameMk id="2" creationId="{271966A2-BA16-8F49-3109-E90CC8ADD849}"/>
          </ac:graphicFrameMkLst>
        </pc:graphicFrameChg>
        <pc:picChg chg="del">
          <ac:chgData name="Johnston, Eleanor" userId="f0a36c63-fe47-43c1-84ca-c08e568569e3" providerId="ADAL" clId="{3FBC24A1-07C9-49BF-9BDB-E63288589260}" dt="2024-01-11T15:13:01.048" v="1100" actId="478"/>
          <ac:picMkLst>
            <pc:docMk/>
            <pc:sldMk cId="2937691680" sldId="459"/>
            <ac:picMk id="11" creationId="{F7E5F72C-E828-F565-7D71-C492D97FDC2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ohnston, Eleanor" userId="f0a36c63-fe47-43c1-84ca-c08e568569e3" providerId="ADAL" clId="{3FBC24A1-07C9-49BF-9BDB-E63288589260}" dt="2024-01-12T14:44:58.308" v="6871"/>
              <pc2:cmMkLst xmlns:pc2="http://schemas.microsoft.com/office/powerpoint/2019/9/main/command">
                <pc:docMk/>
                <pc:sldMk cId="2937691680" sldId="459"/>
                <pc2:cmMk id="{C590637C-CD1E-4502-992D-D327D7B617BC}"/>
              </pc2:cmMkLst>
            </pc226:cmChg>
          </p:ext>
        </pc:extLst>
      </pc:sldChg>
      <pc:sldChg chg="addSp delSp modSp add mod addCm delCm modCm modNotesTx">
        <pc:chgData name="Johnston, Eleanor" userId="f0a36c63-fe47-43c1-84ca-c08e568569e3" providerId="ADAL" clId="{3FBC24A1-07C9-49BF-9BDB-E63288589260}" dt="2024-01-15T16:05:01.126" v="9648" actId="20577"/>
        <pc:sldMkLst>
          <pc:docMk/>
          <pc:sldMk cId="37268161" sldId="460"/>
        </pc:sldMkLst>
        <pc:spChg chg="add mod">
          <ac:chgData name="Johnston, Eleanor" userId="f0a36c63-fe47-43c1-84ca-c08e568569e3" providerId="ADAL" clId="{3FBC24A1-07C9-49BF-9BDB-E63288589260}" dt="2024-01-12T14:47:08.251" v="6929" actId="14100"/>
          <ac:spMkLst>
            <pc:docMk/>
            <pc:sldMk cId="37268161" sldId="460"/>
            <ac:spMk id="2" creationId="{A5ED70B5-E939-32F5-50D5-587C8BED7109}"/>
          </ac:spMkLst>
        </pc:spChg>
        <pc:spChg chg="mod">
          <ac:chgData name="Johnston, Eleanor" userId="f0a36c63-fe47-43c1-84ca-c08e568569e3" providerId="ADAL" clId="{3FBC24A1-07C9-49BF-9BDB-E63288589260}" dt="2024-01-11T15:31:50.996" v="1337" actId="20577"/>
          <ac:spMkLst>
            <pc:docMk/>
            <pc:sldMk cId="37268161" sldId="460"/>
            <ac:spMk id="4" creationId="{A0D1E2FF-387A-8E01-1F0E-4ED4098AA499}"/>
          </ac:spMkLst>
        </pc:spChg>
        <pc:spChg chg="del">
          <ac:chgData name="Johnston, Eleanor" userId="f0a36c63-fe47-43c1-84ca-c08e568569e3" providerId="ADAL" clId="{3FBC24A1-07C9-49BF-9BDB-E63288589260}" dt="2024-01-11T15:34:02.783" v="1366" actId="478"/>
          <ac:spMkLst>
            <pc:docMk/>
            <pc:sldMk cId="37268161" sldId="460"/>
            <ac:spMk id="6" creationId="{A73F4974-5D62-236E-F049-BF59F387466E}"/>
          </ac:spMkLst>
        </pc:spChg>
        <pc:spChg chg="add mod">
          <ac:chgData name="Johnston, Eleanor" userId="f0a36c63-fe47-43c1-84ca-c08e568569e3" providerId="ADAL" clId="{3FBC24A1-07C9-49BF-9BDB-E63288589260}" dt="2024-01-12T14:47:13.632" v="6930" actId="1076"/>
          <ac:spMkLst>
            <pc:docMk/>
            <pc:sldMk cId="37268161" sldId="460"/>
            <ac:spMk id="6" creationId="{D44C8BBD-31F8-BF29-EE2D-36238CD03D81}"/>
          </ac:spMkLst>
        </pc:spChg>
        <pc:spChg chg="mod">
          <ac:chgData name="Johnston, Eleanor" userId="f0a36c63-fe47-43c1-84ca-c08e568569e3" providerId="ADAL" clId="{3FBC24A1-07C9-49BF-9BDB-E63288589260}" dt="2024-01-11T15:13:24.675" v="1151" actId="20577"/>
          <ac:spMkLst>
            <pc:docMk/>
            <pc:sldMk cId="37268161" sldId="460"/>
            <ac:spMk id="12" creationId="{EAC06927-C7C6-F14A-5230-32E8514AB04B}"/>
          </ac:spMkLst>
        </pc:spChg>
        <pc:graphicFrameChg chg="add del mod modGraphic">
          <ac:chgData name="Johnston, Eleanor" userId="f0a36c63-fe47-43c1-84ca-c08e568569e3" providerId="ADAL" clId="{3FBC24A1-07C9-49BF-9BDB-E63288589260}" dt="2024-01-12T08:46:07.858" v="3557" actId="478"/>
          <ac:graphicFrameMkLst>
            <pc:docMk/>
            <pc:sldMk cId="37268161" sldId="460"/>
            <ac:graphicFrameMk id="3" creationId="{429C2F97-BAE4-4D1E-156E-C6CC3428BFDA}"/>
          </ac:graphicFrameMkLst>
        </pc:graphicFrameChg>
        <pc:graphicFrameChg chg="add del mod">
          <ac:chgData name="Johnston, Eleanor" userId="f0a36c63-fe47-43c1-84ca-c08e568569e3" providerId="ADAL" clId="{3FBC24A1-07C9-49BF-9BDB-E63288589260}" dt="2024-01-11T15:36:14.912" v="1408"/>
          <ac:graphicFrameMkLst>
            <pc:docMk/>
            <pc:sldMk cId="37268161" sldId="460"/>
            <ac:graphicFrameMk id="3" creationId="{5A35C914-79B7-E6CF-08B0-090AC00D0BC7}"/>
          </ac:graphicFrameMkLst>
        </pc:graphicFrameChg>
        <pc:graphicFrameChg chg="add mod modGraphic">
          <ac:chgData name="Johnston, Eleanor" userId="f0a36c63-fe47-43c1-84ca-c08e568569e3" providerId="ADAL" clId="{3FBC24A1-07C9-49BF-9BDB-E63288589260}" dt="2024-01-12T14:48:50.685" v="6988" actId="403"/>
          <ac:graphicFrameMkLst>
            <pc:docMk/>
            <pc:sldMk cId="37268161" sldId="460"/>
            <ac:graphicFrameMk id="5" creationId="{E1164E02-D25F-2427-74C4-0BCC1A3F35D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ohnston, Eleanor" userId="f0a36c63-fe47-43c1-84ca-c08e568569e3" providerId="ADAL" clId="{3FBC24A1-07C9-49BF-9BDB-E63288589260}" dt="2024-01-15T15:44:50.072" v="8516"/>
              <pc2:cmMkLst xmlns:pc2="http://schemas.microsoft.com/office/powerpoint/2019/9/main/command">
                <pc:docMk/>
                <pc:sldMk cId="37268161" sldId="460"/>
                <pc2:cmMk id="{8A378258-7CF5-4D5B-AF08-9F4021F2464A}"/>
              </pc2:cmMkLst>
            </pc226:cmChg>
          </p:ext>
        </pc:extLst>
      </pc:sldChg>
      <pc:sldChg chg="addSp modSp add mod modNotesTx">
        <pc:chgData name="Johnston, Eleanor" userId="f0a36c63-fe47-43c1-84ca-c08e568569e3" providerId="ADAL" clId="{3FBC24A1-07C9-49BF-9BDB-E63288589260}" dt="2024-01-15T16:58:56.948" v="10954" actId="20577"/>
        <pc:sldMkLst>
          <pc:docMk/>
          <pc:sldMk cId="2953737424" sldId="461"/>
        </pc:sldMkLst>
        <pc:spChg chg="mod">
          <ac:chgData name="Johnston, Eleanor" userId="f0a36c63-fe47-43c1-84ca-c08e568569e3" providerId="ADAL" clId="{3FBC24A1-07C9-49BF-9BDB-E63288589260}" dt="2024-01-12T16:10:07.795" v="7409"/>
          <ac:spMkLst>
            <pc:docMk/>
            <pc:sldMk cId="2953737424" sldId="461"/>
            <ac:spMk id="3" creationId="{5DE8C526-C1E4-D0FB-D940-EE9D69185D60}"/>
          </ac:spMkLst>
        </pc:spChg>
        <pc:spChg chg="mod">
          <ac:chgData name="Johnston, Eleanor" userId="f0a36c63-fe47-43c1-84ca-c08e568569e3" providerId="ADAL" clId="{3FBC24A1-07C9-49BF-9BDB-E63288589260}" dt="2024-01-15T16:58:40.452" v="10885" actId="20577"/>
          <ac:spMkLst>
            <pc:docMk/>
            <pc:sldMk cId="2953737424" sldId="461"/>
            <ac:spMk id="4" creationId="{A0D1E2FF-387A-8E01-1F0E-4ED4098AA499}"/>
          </ac:spMkLst>
        </pc:spChg>
        <pc:spChg chg="mod">
          <ac:chgData name="Johnston, Eleanor" userId="f0a36c63-fe47-43c1-84ca-c08e568569e3" providerId="ADAL" clId="{3FBC24A1-07C9-49BF-9BDB-E63288589260}" dt="2024-01-12T16:13:15.439" v="7528" actId="1076"/>
          <ac:spMkLst>
            <pc:docMk/>
            <pc:sldMk cId="2953737424" sldId="461"/>
            <ac:spMk id="6" creationId="{A73F4974-5D62-236E-F049-BF59F387466E}"/>
          </ac:spMkLst>
        </pc:spChg>
        <pc:spChg chg="mod">
          <ac:chgData name="Johnston, Eleanor" userId="f0a36c63-fe47-43c1-84ca-c08e568569e3" providerId="ADAL" clId="{3FBC24A1-07C9-49BF-9BDB-E63288589260}" dt="2024-01-12T16:10:07.795" v="7409"/>
          <ac:spMkLst>
            <pc:docMk/>
            <pc:sldMk cId="2953737424" sldId="461"/>
            <ac:spMk id="9" creationId="{A8286353-FC72-20C9-33DA-2BDE36D29B8E}"/>
          </ac:spMkLst>
        </pc:spChg>
        <pc:spChg chg="mod">
          <ac:chgData name="Johnston, Eleanor" userId="f0a36c63-fe47-43c1-84ca-c08e568569e3" providerId="ADAL" clId="{3FBC24A1-07C9-49BF-9BDB-E63288589260}" dt="2024-01-12T16:10:07.795" v="7409"/>
          <ac:spMkLst>
            <pc:docMk/>
            <pc:sldMk cId="2953737424" sldId="461"/>
            <ac:spMk id="11" creationId="{32DEB2E1-643F-C022-C233-11070C1363F9}"/>
          </ac:spMkLst>
        </pc:spChg>
        <pc:spChg chg="mod">
          <ac:chgData name="Johnston, Eleanor" userId="f0a36c63-fe47-43c1-84ca-c08e568569e3" providerId="ADAL" clId="{3FBC24A1-07C9-49BF-9BDB-E63288589260}" dt="2024-01-11T15:48:17.433" v="2027" actId="20577"/>
          <ac:spMkLst>
            <pc:docMk/>
            <pc:sldMk cId="2953737424" sldId="461"/>
            <ac:spMk id="12" creationId="{EAC06927-C7C6-F14A-5230-32E8514AB04B}"/>
          </ac:spMkLst>
        </pc:spChg>
        <pc:grpChg chg="add mod">
          <ac:chgData name="Johnston, Eleanor" userId="f0a36c63-fe47-43c1-84ca-c08e568569e3" providerId="ADAL" clId="{3FBC24A1-07C9-49BF-9BDB-E63288589260}" dt="2024-01-12T16:13:40.407" v="7533" actId="1076"/>
          <ac:grpSpMkLst>
            <pc:docMk/>
            <pc:sldMk cId="2953737424" sldId="461"/>
            <ac:grpSpMk id="2" creationId="{10E10225-39EF-C8C4-FF7C-BF58804F9290}"/>
          </ac:grpSpMkLst>
        </pc:grpChg>
        <pc:grpChg chg="mod">
          <ac:chgData name="Johnston, Eleanor" userId="f0a36c63-fe47-43c1-84ca-c08e568569e3" providerId="ADAL" clId="{3FBC24A1-07C9-49BF-9BDB-E63288589260}" dt="2024-01-12T16:10:07.795" v="7409"/>
          <ac:grpSpMkLst>
            <pc:docMk/>
            <pc:sldMk cId="2953737424" sldId="461"/>
            <ac:grpSpMk id="5" creationId="{7C5FE593-4730-1270-E3E6-3F70CBF1ED8F}"/>
          </ac:grpSpMkLst>
        </pc:grpChg>
        <pc:grpChg chg="mod">
          <ac:chgData name="Johnston, Eleanor" userId="f0a36c63-fe47-43c1-84ca-c08e568569e3" providerId="ADAL" clId="{3FBC24A1-07C9-49BF-9BDB-E63288589260}" dt="2024-01-12T16:10:07.795" v="7409"/>
          <ac:grpSpMkLst>
            <pc:docMk/>
            <pc:sldMk cId="2953737424" sldId="461"/>
            <ac:grpSpMk id="8" creationId="{0326DD81-ACCB-2CBB-0E6F-8D93848B9F89}"/>
          </ac:grpSpMkLst>
        </pc:grpChg>
        <pc:picChg chg="mod">
          <ac:chgData name="Johnston, Eleanor" userId="f0a36c63-fe47-43c1-84ca-c08e568569e3" providerId="ADAL" clId="{3FBC24A1-07C9-49BF-9BDB-E63288589260}" dt="2024-01-12T16:10:07.795" v="7409"/>
          <ac:picMkLst>
            <pc:docMk/>
            <pc:sldMk cId="2953737424" sldId="461"/>
            <ac:picMk id="7" creationId="{3BBEBABC-B1C7-2B21-5D9A-008DF33060CC}"/>
          </ac:picMkLst>
        </pc:picChg>
        <pc:picChg chg="mod">
          <ac:chgData name="Johnston, Eleanor" userId="f0a36c63-fe47-43c1-84ca-c08e568569e3" providerId="ADAL" clId="{3FBC24A1-07C9-49BF-9BDB-E63288589260}" dt="2024-01-12T16:10:07.795" v="7409"/>
          <ac:picMkLst>
            <pc:docMk/>
            <pc:sldMk cId="2953737424" sldId="461"/>
            <ac:picMk id="10" creationId="{6BD6B07E-3A33-2DF2-A4C3-59E601C2EFE2}"/>
          </ac:picMkLst>
        </pc:picChg>
        <pc:picChg chg="mod">
          <ac:chgData name="Johnston, Eleanor" userId="f0a36c63-fe47-43c1-84ca-c08e568569e3" providerId="ADAL" clId="{3FBC24A1-07C9-49BF-9BDB-E63288589260}" dt="2024-01-12T16:10:07.795" v="7409"/>
          <ac:picMkLst>
            <pc:docMk/>
            <pc:sldMk cId="2953737424" sldId="461"/>
            <ac:picMk id="13" creationId="{5610D316-A44B-7945-996E-9D817FE0689C}"/>
          </ac:picMkLst>
        </pc:picChg>
      </pc:sldChg>
      <pc:sldChg chg="delSp modSp add mod delCm modCm">
        <pc:chgData name="Johnston, Eleanor" userId="f0a36c63-fe47-43c1-84ca-c08e568569e3" providerId="ADAL" clId="{3FBC24A1-07C9-49BF-9BDB-E63288589260}" dt="2024-01-17T15:49:06.146" v="11577"/>
        <pc:sldMkLst>
          <pc:docMk/>
          <pc:sldMk cId="2444770866" sldId="462"/>
        </pc:sldMkLst>
        <pc:spChg chg="mod">
          <ac:chgData name="Johnston, Eleanor" userId="f0a36c63-fe47-43c1-84ca-c08e568569e3" providerId="ADAL" clId="{3FBC24A1-07C9-49BF-9BDB-E63288589260}" dt="2024-01-12T16:19:34.244" v="8156" actId="403"/>
          <ac:spMkLst>
            <pc:docMk/>
            <pc:sldMk cId="2444770866" sldId="462"/>
            <ac:spMk id="4" creationId="{A0D1E2FF-387A-8E01-1F0E-4ED4098AA499}"/>
          </ac:spMkLst>
        </pc:spChg>
        <pc:spChg chg="mod">
          <ac:chgData name="Johnston, Eleanor" userId="f0a36c63-fe47-43c1-84ca-c08e568569e3" providerId="ADAL" clId="{3FBC24A1-07C9-49BF-9BDB-E63288589260}" dt="2024-01-12T11:35:16.676" v="5923" actId="20577"/>
          <ac:spMkLst>
            <pc:docMk/>
            <pc:sldMk cId="2444770866" sldId="462"/>
            <ac:spMk id="6" creationId="{A73F4974-5D62-236E-F049-BF59F387466E}"/>
          </ac:spMkLst>
        </pc:spChg>
        <pc:graphicFrameChg chg="del">
          <ac:chgData name="Johnston, Eleanor" userId="f0a36c63-fe47-43c1-84ca-c08e568569e3" providerId="ADAL" clId="{3FBC24A1-07C9-49BF-9BDB-E63288589260}" dt="2024-01-11T15:49:22.964" v="2029" actId="478"/>
          <ac:graphicFrameMkLst>
            <pc:docMk/>
            <pc:sldMk cId="2444770866" sldId="462"/>
            <ac:graphicFrameMk id="5" creationId="{8F13D21B-BE0A-93D8-C09E-08D9B70617D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hnston, Eleanor" userId="f0a36c63-fe47-43c1-84ca-c08e568569e3" providerId="ADAL" clId="{3FBC24A1-07C9-49BF-9BDB-E63288589260}" dt="2024-01-12T11:35:16.676" v="5923" actId="20577"/>
              <pc2:cmMkLst xmlns:pc2="http://schemas.microsoft.com/office/powerpoint/2019/9/main/command">
                <pc:docMk/>
                <pc:sldMk cId="2444770866" sldId="462"/>
                <pc2:cmMk id="{24C44E9B-DBAF-4AB0-82EC-7B70183B061F}"/>
              </pc2:cmMkLst>
            </pc226:cmChg>
            <pc226:cmChg xmlns:pc226="http://schemas.microsoft.com/office/powerpoint/2022/06/main/command" chg="del">
              <pc226:chgData name="Johnston, Eleanor" userId="f0a36c63-fe47-43c1-84ca-c08e568569e3" providerId="ADAL" clId="{3FBC24A1-07C9-49BF-9BDB-E63288589260}" dt="2024-01-17T15:49:06.146" v="11577"/>
              <pc2:cmMkLst xmlns:pc2="http://schemas.microsoft.com/office/powerpoint/2019/9/main/command">
                <pc:docMk/>
                <pc:sldMk cId="2444770866" sldId="462"/>
                <pc2:cmMk id="{A9EFF4D9-0DFE-40C2-8699-CAB11B3FE10A}"/>
              </pc2:cmMkLst>
              <pc226:cmRplyChg chg="add">
                <pc226:chgData name="Johnston, Eleanor" userId="f0a36c63-fe47-43c1-84ca-c08e568569e3" providerId="ADAL" clId="{3FBC24A1-07C9-49BF-9BDB-E63288589260}" dt="2024-01-15T16:11:48.328" v="9715"/>
                <pc2:cmRplyMkLst xmlns:pc2="http://schemas.microsoft.com/office/powerpoint/2019/9/main/command">
                  <pc:docMk/>
                  <pc:sldMk cId="2444770866" sldId="462"/>
                  <pc2:cmMk id="{A9EFF4D9-0DFE-40C2-8699-CAB11B3FE10A}"/>
                  <pc2:cmRplyMk id="{53844A45-8B3D-4C5C-BBA4-FED1A3498DE5}"/>
                </pc2:cmRplyMkLst>
              </pc226:cmRplyChg>
            </pc226:cmChg>
            <pc226:cmChg xmlns:pc226="http://schemas.microsoft.com/office/powerpoint/2022/06/main/command" chg="del mod">
              <pc226:chgData name="Johnston, Eleanor" userId="f0a36c63-fe47-43c1-84ca-c08e568569e3" providerId="ADAL" clId="{3FBC24A1-07C9-49BF-9BDB-E63288589260}" dt="2024-01-17T15:49:03.880" v="11576"/>
              <pc2:cmMkLst xmlns:pc2="http://schemas.microsoft.com/office/powerpoint/2019/9/main/command">
                <pc:docMk/>
                <pc:sldMk cId="2444770866" sldId="462"/>
                <pc2:cmMk id="{009B14F3-43A7-40EE-9DCC-FC6ECBFB7D7B}"/>
              </pc2:cmMkLst>
              <pc226:cmRplyChg chg="add mod">
                <pc226:chgData name="Johnston, Eleanor" userId="f0a36c63-fe47-43c1-84ca-c08e568569e3" providerId="ADAL" clId="{3FBC24A1-07C9-49BF-9BDB-E63288589260}" dt="2024-01-12T11:36:11.708" v="5924"/>
                <pc2:cmRplyMkLst xmlns:pc2="http://schemas.microsoft.com/office/powerpoint/2019/9/main/command">
                  <pc:docMk/>
                  <pc:sldMk cId="2444770866" sldId="462"/>
                  <pc2:cmMk id="{009B14F3-43A7-40EE-9DCC-FC6ECBFB7D7B}"/>
                  <pc2:cmRplyMk id="{14975564-3ADC-4548-8B54-3418C3CA599E}"/>
                </pc2:cmRplyMkLst>
              </pc226:cmRplyChg>
            </pc226:cmChg>
          </p:ext>
        </pc:extLst>
      </pc:sldChg>
      <pc:sldChg chg="addSp delSp modSp add mod addCm delCm modCm modNotesTx">
        <pc:chgData name="Johnston, Eleanor" userId="f0a36c63-fe47-43c1-84ca-c08e568569e3" providerId="ADAL" clId="{3FBC24A1-07C9-49BF-9BDB-E63288589260}" dt="2024-01-17T15:46:43.782" v="11540" actId="20577"/>
        <pc:sldMkLst>
          <pc:docMk/>
          <pc:sldMk cId="919338995" sldId="463"/>
        </pc:sldMkLst>
        <pc:spChg chg="add mod">
          <ac:chgData name="Johnston, Eleanor" userId="f0a36c63-fe47-43c1-84ca-c08e568569e3" providerId="ADAL" clId="{3FBC24A1-07C9-49BF-9BDB-E63288589260}" dt="2024-01-15T15:59:10.225" v="9197" actId="1076"/>
          <ac:spMkLst>
            <pc:docMk/>
            <pc:sldMk cId="919338995" sldId="463"/>
            <ac:spMk id="2" creationId="{297A185D-786F-6858-C6D7-E0957CA05426}"/>
          </ac:spMkLst>
        </pc:spChg>
        <pc:spChg chg="add del mod topLvl">
          <ac:chgData name="Johnston, Eleanor" userId="f0a36c63-fe47-43c1-84ca-c08e568569e3" providerId="ADAL" clId="{3FBC24A1-07C9-49BF-9BDB-E63288589260}" dt="2024-01-12T16:24:00.634" v="8192" actId="478"/>
          <ac:spMkLst>
            <pc:docMk/>
            <pc:sldMk cId="919338995" sldId="463"/>
            <ac:spMk id="2" creationId="{68162EB9-F44D-411A-7521-9E961B0A9922}"/>
          </ac:spMkLst>
        </pc:spChg>
        <pc:spChg chg="add mod">
          <ac:chgData name="Johnston, Eleanor" userId="f0a36c63-fe47-43c1-84ca-c08e568569e3" providerId="ADAL" clId="{3FBC24A1-07C9-49BF-9BDB-E63288589260}" dt="2024-01-15T15:40:54.108" v="8260" actId="1076"/>
          <ac:spMkLst>
            <pc:docMk/>
            <pc:sldMk cId="919338995" sldId="463"/>
            <ac:spMk id="3" creationId="{E29C7F2F-B4F6-7135-4E11-19CBAEF80F43}"/>
          </ac:spMkLst>
        </pc:spChg>
        <pc:spChg chg="mod">
          <ac:chgData name="Johnston, Eleanor" userId="f0a36c63-fe47-43c1-84ca-c08e568569e3" providerId="ADAL" clId="{3FBC24A1-07C9-49BF-9BDB-E63288589260}" dt="2024-01-15T15:59:26.014" v="9199" actId="1076"/>
          <ac:spMkLst>
            <pc:docMk/>
            <pc:sldMk cId="919338995" sldId="463"/>
            <ac:spMk id="4" creationId="{A0D1E2FF-387A-8E01-1F0E-4ED4098AA499}"/>
          </ac:spMkLst>
        </pc:spChg>
        <pc:spChg chg="mod">
          <ac:chgData name="Johnston, Eleanor" userId="f0a36c63-fe47-43c1-84ca-c08e568569e3" providerId="ADAL" clId="{3FBC24A1-07C9-49BF-9BDB-E63288589260}" dt="2024-01-15T16:12:34.670" v="9728" actId="20577"/>
          <ac:spMkLst>
            <pc:docMk/>
            <pc:sldMk cId="919338995" sldId="463"/>
            <ac:spMk id="6" creationId="{A73F4974-5D62-236E-F049-BF59F387466E}"/>
          </ac:spMkLst>
        </pc:spChg>
        <pc:spChg chg="mod">
          <ac:chgData name="Johnston, Eleanor" userId="f0a36c63-fe47-43c1-84ca-c08e568569e3" providerId="ADAL" clId="{3FBC24A1-07C9-49BF-9BDB-E63288589260}" dt="2024-01-11T16:01:46.578" v="2478" actId="313"/>
          <ac:spMkLst>
            <pc:docMk/>
            <pc:sldMk cId="919338995" sldId="463"/>
            <ac:spMk id="12" creationId="{EAC06927-C7C6-F14A-5230-32E8514AB04B}"/>
          </ac:spMkLst>
        </pc:spChg>
        <pc:grpChg chg="add del mod">
          <ac:chgData name="Johnston, Eleanor" userId="f0a36c63-fe47-43c1-84ca-c08e568569e3" providerId="ADAL" clId="{3FBC24A1-07C9-49BF-9BDB-E63288589260}" dt="2024-01-12T16:24:00.634" v="8192" actId="478"/>
          <ac:grpSpMkLst>
            <pc:docMk/>
            <pc:sldMk cId="919338995" sldId="463"/>
            <ac:grpSpMk id="3" creationId="{59393591-2A41-B92E-8162-3790C24E8E0D}"/>
          </ac:grpSpMkLst>
        </pc:grpChg>
        <pc:picChg chg="add mod">
          <ac:chgData name="Johnston, Eleanor" userId="f0a36c63-fe47-43c1-84ca-c08e568569e3" providerId="ADAL" clId="{3FBC24A1-07C9-49BF-9BDB-E63288589260}" dt="2024-01-12T16:23:55.605" v="8191" actId="1076"/>
          <ac:picMkLst>
            <pc:docMk/>
            <pc:sldMk cId="919338995" sldId="463"/>
            <ac:picMk id="5" creationId="{D5A9F81D-8F64-F0AA-E379-B96707312F8B}"/>
          </ac:picMkLst>
        </pc:picChg>
        <pc:picChg chg="add mod topLvl">
          <ac:chgData name="Johnston, Eleanor" userId="f0a36c63-fe47-43c1-84ca-c08e568569e3" providerId="ADAL" clId="{3FBC24A1-07C9-49BF-9BDB-E63288589260}" dt="2024-01-15T15:59:10.225" v="9197" actId="1076"/>
          <ac:picMkLst>
            <pc:docMk/>
            <pc:sldMk cId="919338995" sldId="463"/>
            <ac:picMk id="2050" creationId="{A8D59224-FEED-10CD-258C-363BF193D9C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ohnston, Eleanor" userId="f0a36c63-fe47-43c1-84ca-c08e568569e3" providerId="ADAL" clId="{3FBC24A1-07C9-49BF-9BDB-E63288589260}" dt="2024-01-15T15:40:42.647" v="8258"/>
              <pc2:cmMkLst xmlns:pc2="http://schemas.microsoft.com/office/powerpoint/2019/9/main/command">
                <pc:docMk/>
                <pc:sldMk cId="919338995" sldId="463"/>
                <pc2:cmMk id="{3C53E361-8F7A-429A-9CCB-D75033BE367A}"/>
              </pc2:cmMkLst>
            </pc226:cmChg>
          </p:ext>
        </pc:extLst>
      </pc:sldChg>
      <pc:sldChg chg="modSp add del mod">
        <pc:chgData name="Johnston, Eleanor" userId="f0a36c63-fe47-43c1-84ca-c08e568569e3" providerId="ADAL" clId="{3FBC24A1-07C9-49BF-9BDB-E63288589260}" dt="2024-01-15T15:29:12.997" v="8256" actId="47"/>
        <pc:sldMkLst>
          <pc:docMk/>
          <pc:sldMk cId="1600022007" sldId="464"/>
        </pc:sldMkLst>
        <pc:spChg chg="mod">
          <ac:chgData name="Johnston, Eleanor" userId="f0a36c63-fe47-43c1-84ca-c08e568569e3" providerId="ADAL" clId="{3FBC24A1-07C9-49BF-9BDB-E63288589260}" dt="2024-01-11T16:02:40.337" v="2488" actId="20577"/>
          <ac:spMkLst>
            <pc:docMk/>
            <pc:sldMk cId="1600022007" sldId="464"/>
            <ac:spMk id="6" creationId="{6AA69C3B-6176-AF4C-84E8-E9E03867024B}"/>
          </ac:spMkLst>
        </pc:spChg>
      </pc:sldChg>
      <pc:sldChg chg="add del">
        <pc:chgData name="Johnston, Eleanor" userId="f0a36c63-fe47-43c1-84ca-c08e568569e3" providerId="ADAL" clId="{3FBC24A1-07C9-49BF-9BDB-E63288589260}" dt="2024-01-12T08:11:08.164" v="2594" actId="47"/>
        <pc:sldMkLst>
          <pc:docMk/>
          <pc:sldMk cId="2906653146" sldId="465"/>
        </pc:sldMkLst>
      </pc:sldChg>
      <pc:sldChg chg="addSp delSp modSp add mod modNotesTx">
        <pc:chgData name="Johnston, Eleanor" userId="f0a36c63-fe47-43c1-84ca-c08e568569e3" providerId="ADAL" clId="{3FBC24A1-07C9-49BF-9BDB-E63288589260}" dt="2024-01-17T15:45:38.468" v="11502" actId="20577"/>
        <pc:sldMkLst>
          <pc:docMk/>
          <pc:sldMk cId="2922850431" sldId="465"/>
        </pc:sldMkLst>
        <pc:spChg chg="del">
          <ac:chgData name="Johnston, Eleanor" userId="f0a36c63-fe47-43c1-84ca-c08e568569e3" providerId="ADAL" clId="{3FBC24A1-07C9-49BF-9BDB-E63288589260}" dt="2024-01-12T08:11:29.276" v="2599" actId="478"/>
          <ac:spMkLst>
            <pc:docMk/>
            <pc:sldMk cId="2922850431" sldId="465"/>
            <ac:spMk id="2" creationId="{666FAC0C-5165-D2A2-F366-8974A82C1895}"/>
          </ac:spMkLst>
        </pc:spChg>
        <pc:spChg chg="mod">
          <ac:chgData name="Johnston, Eleanor" userId="f0a36c63-fe47-43c1-84ca-c08e568569e3" providerId="ADAL" clId="{3FBC24A1-07C9-49BF-9BDB-E63288589260}" dt="2024-01-12T11:33:02.335" v="5751" actId="1076"/>
          <ac:spMkLst>
            <pc:docMk/>
            <pc:sldMk cId="2922850431" sldId="465"/>
            <ac:spMk id="5" creationId="{C52957C2-73B0-934E-01C9-2B33D1C8FF00}"/>
          </ac:spMkLst>
        </pc:spChg>
        <pc:spChg chg="add del mod">
          <ac:chgData name="Johnston, Eleanor" userId="f0a36c63-fe47-43c1-84ca-c08e568569e3" providerId="ADAL" clId="{3FBC24A1-07C9-49BF-9BDB-E63288589260}" dt="2024-01-12T11:15:53.626" v="4498" actId="478"/>
          <ac:spMkLst>
            <pc:docMk/>
            <pc:sldMk cId="2922850431" sldId="465"/>
            <ac:spMk id="9" creationId="{3C13E1C5-6627-0E93-746B-146B5853AB76}"/>
          </ac:spMkLst>
        </pc:spChg>
        <pc:spChg chg="mod">
          <ac:chgData name="Johnston, Eleanor" userId="f0a36c63-fe47-43c1-84ca-c08e568569e3" providerId="ADAL" clId="{3FBC24A1-07C9-49BF-9BDB-E63288589260}" dt="2024-01-12T11:33:04.639" v="5752" actId="1076"/>
          <ac:spMkLst>
            <pc:docMk/>
            <pc:sldMk cId="2922850431" sldId="465"/>
            <ac:spMk id="10" creationId="{19E3B778-A04E-818E-54FB-164D8B639853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14" creationId="{04274002-E9BE-4783-D265-B8D4833A5551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15" creationId="{C1DB5CEE-819A-9978-E27F-A72566126674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16" creationId="{75A6E888-63D3-50AF-5B56-E26FA5DF3566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17" creationId="{8BD2E781-314B-57D0-E650-604E6573D92B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18" creationId="{101836D6-4587-06F9-F83A-59F2DE215E2C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19" creationId="{06601F52-001F-7F67-E44F-E63786E104AF}"/>
          </ac:spMkLst>
        </pc:spChg>
        <pc:spChg chg="add mod">
          <ac:chgData name="Johnston, Eleanor" userId="f0a36c63-fe47-43c1-84ca-c08e568569e3" providerId="ADAL" clId="{3FBC24A1-07C9-49BF-9BDB-E63288589260}" dt="2024-01-12T11:31:16.993" v="5640" actId="1076"/>
          <ac:spMkLst>
            <pc:docMk/>
            <pc:sldMk cId="2922850431" sldId="465"/>
            <ac:spMk id="20" creationId="{3DF181D2-98F5-3E59-9F9F-65596710371F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21" creationId="{FCA0350A-FCF5-58E1-5E0D-647FF6337C6A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22" creationId="{DCC6965D-9658-AE8A-58FB-C79900DC3682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23" creationId="{4758A510-2052-49C3-1C06-40CAD9F9B512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24" creationId="{DD438956-F6BA-BBE6-DEEB-9B02561C0B2A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25" creationId="{C96D31A0-3F54-85F2-BE11-36D436FB2A86}"/>
          </ac:spMkLst>
        </pc:spChg>
        <pc:spChg chg="add mod">
          <ac:chgData name="Johnston, Eleanor" userId="f0a36c63-fe47-43c1-84ca-c08e568569e3" providerId="ADAL" clId="{3FBC24A1-07C9-49BF-9BDB-E63288589260}" dt="2024-01-12T11:36:43.321" v="5925" actId="1076"/>
          <ac:spMkLst>
            <pc:docMk/>
            <pc:sldMk cId="2922850431" sldId="465"/>
            <ac:spMk id="26" creationId="{D501374D-2433-5929-E49B-6CCCAF6B1CCE}"/>
          </ac:spMkLst>
        </pc:spChg>
        <pc:picChg chg="mod">
          <ac:chgData name="Johnston, Eleanor" userId="f0a36c63-fe47-43c1-84ca-c08e568569e3" providerId="ADAL" clId="{3FBC24A1-07C9-49BF-9BDB-E63288589260}" dt="2024-01-12T11:32:59.946" v="5750" actId="1076"/>
          <ac:picMkLst>
            <pc:docMk/>
            <pc:sldMk cId="2922850431" sldId="465"/>
            <ac:picMk id="6" creationId="{CB217E80-5FC3-E169-3797-42838431DD32}"/>
          </ac:picMkLst>
        </pc:picChg>
        <pc:picChg chg="del">
          <ac:chgData name="Johnston, Eleanor" userId="f0a36c63-fe47-43c1-84ca-c08e568569e3" providerId="ADAL" clId="{3FBC24A1-07C9-49BF-9BDB-E63288589260}" dt="2024-01-12T08:11:27.474" v="2598" actId="478"/>
          <ac:picMkLst>
            <pc:docMk/>
            <pc:sldMk cId="2922850431" sldId="465"/>
            <ac:picMk id="8" creationId="{16713333-446F-A507-EAA7-1A5CB5FF857B}"/>
          </ac:picMkLst>
        </pc:picChg>
        <pc:picChg chg="add del mod modCrop">
          <ac:chgData name="Johnston, Eleanor" userId="f0a36c63-fe47-43c1-84ca-c08e568569e3" providerId="ADAL" clId="{3FBC24A1-07C9-49BF-9BDB-E63288589260}" dt="2024-01-12T11:15:19.083" v="4497" actId="478"/>
          <ac:picMkLst>
            <pc:docMk/>
            <pc:sldMk cId="2922850431" sldId="465"/>
            <ac:picMk id="12" creationId="{1D3EBBBF-083D-B974-A736-119D8BC8DB34}"/>
          </ac:picMkLst>
        </pc:picChg>
        <pc:picChg chg="add del mod modCrop">
          <ac:chgData name="Johnston, Eleanor" userId="f0a36c63-fe47-43c1-84ca-c08e568569e3" providerId="ADAL" clId="{3FBC24A1-07C9-49BF-9BDB-E63288589260}" dt="2024-01-12T11:15:18.017" v="4496" actId="478"/>
          <ac:picMkLst>
            <pc:docMk/>
            <pc:sldMk cId="2922850431" sldId="465"/>
            <ac:picMk id="13" creationId="{C0EFC6A3-32CC-1808-0DA3-1933C5A976C6}"/>
          </ac:picMkLst>
        </pc:picChg>
        <pc:picChg chg="add mod">
          <ac:chgData name="Johnston, Eleanor" userId="f0a36c63-fe47-43c1-84ca-c08e568569e3" providerId="ADAL" clId="{3FBC24A1-07C9-49BF-9BDB-E63288589260}" dt="2024-01-12T11:36:43.321" v="5925" actId="1076"/>
          <ac:picMkLst>
            <pc:docMk/>
            <pc:sldMk cId="2922850431" sldId="465"/>
            <ac:picMk id="1026" creationId="{22D920D9-B0DA-AB8F-CBE4-AA7868754475}"/>
          </ac:picMkLst>
        </pc:picChg>
        <pc:picChg chg="add mod">
          <ac:chgData name="Johnston, Eleanor" userId="f0a36c63-fe47-43c1-84ca-c08e568569e3" providerId="ADAL" clId="{3FBC24A1-07C9-49BF-9BDB-E63288589260}" dt="2024-01-12T11:36:43.321" v="5925" actId="1076"/>
          <ac:picMkLst>
            <pc:docMk/>
            <pc:sldMk cId="2922850431" sldId="465"/>
            <ac:picMk id="1028" creationId="{0A967B79-1C24-9250-4BDC-13D4F516874B}"/>
          </ac:picMkLst>
        </pc:picChg>
        <pc:picChg chg="add mod">
          <ac:chgData name="Johnston, Eleanor" userId="f0a36c63-fe47-43c1-84ca-c08e568569e3" providerId="ADAL" clId="{3FBC24A1-07C9-49BF-9BDB-E63288589260}" dt="2024-01-12T11:36:43.321" v="5925" actId="1076"/>
          <ac:picMkLst>
            <pc:docMk/>
            <pc:sldMk cId="2922850431" sldId="465"/>
            <ac:picMk id="1030" creationId="{5A021544-C69B-3687-D70E-E507F30C287E}"/>
          </ac:picMkLst>
        </pc:picChg>
        <pc:picChg chg="add mod">
          <ac:chgData name="Johnston, Eleanor" userId="f0a36c63-fe47-43c1-84ca-c08e568569e3" providerId="ADAL" clId="{3FBC24A1-07C9-49BF-9BDB-E63288589260}" dt="2024-01-12T11:36:43.321" v="5925" actId="1076"/>
          <ac:picMkLst>
            <pc:docMk/>
            <pc:sldMk cId="2922850431" sldId="465"/>
            <ac:picMk id="1032" creationId="{1188B405-E62C-26B3-9E9C-F84C9B26C8B2}"/>
          </ac:picMkLst>
        </pc:picChg>
        <pc:picChg chg="add mod">
          <ac:chgData name="Johnston, Eleanor" userId="f0a36c63-fe47-43c1-84ca-c08e568569e3" providerId="ADAL" clId="{3FBC24A1-07C9-49BF-9BDB-E63288589260}" dt="2024-01-12T11:36:43.321" v="5925" actId="1076"/>
          <ac:picMkLst>
            <pc:docMk/>
            <pc:sldMk cId="2922850431" sldId="465"/>
            <ac:picMk id="1034" creationId="{7249F6CA-C904-F971-FFC3-8223B1E64085}"/>
          </ac:picMkLst>
        </pc:picChg>
        <pc:picChg chg="add mod">
          <ac:chgData name="Johnston, Eleanor" userId="f0a36c63-fe47-43c1-84ca-c08e568569e3" providerId="ADAL" clId="{3FBC24A1-07C9-49BF-9BDB-E63288589260}" dt="2024-01-12T11:36:43.321" v="5925" actId="1076"/>
          <ac:picMkLst>
            <pc:docMk/>
            <pc:sldMk cId="2922850431" sldId="465"/>
            <ac:picMk id="1036" creationId="{C39CB8AD-E061-11B9-6E18-1A7A83594E3B}"/>
          </ac:picMkLst>
        </pc:picChg>
      </pc:sldChg>
      <pc:sldChg chg="addSp delSp modSp add mod addCm modCm">
        <pc:chgData name="Johnston, Eleanor" userId="f0a36c63-fe47-43c1-84ca-c08e568569e3" providerId="ADAL" clId="{3FBC24A1-07C9-49BF-9BDB-E63288589260}" dt="2024-01-15T15:49:43.958" v="8518"/>
        <pc:sldMkLst>
          <pc:docMk/>
          <pc:sldMk cId="3688185944" sldId="466"/>
        </pc:sldMkLst>
        <pc:spChg chg="add mod">
          <ac:chgData name="Johnston, Eleanor" userId="f0a36c63-fe47-43c1-84ca-c08e568569e3" providerId="ADAL" clId="{3FBC24A1-07C9-49BF-9BDB-E63288589260}" dt="2024-01-12T08:12:12.591" v="2613" actId="1076"/>
          <ac:spMkLst>
            <pc:docMk/>
            <pc:sldMk cId="3688185944" sldId="466"/>
            <ac:spMk id="4" creationId="{E85F03BB-5B08-BC9A-085E-4EB4AFBAB04C}"/>
          </ac:spMkLst>
        </pc:spChg>
        <pc:spChg chg="del">
          <ac:chgData name="Johnston, Eleanor" userId="f0a36c63-fe47-43c1-84ca-c08e568569e3" providerId="ADAL" clId="{3FBC24A1-07C9-49BF-9BDB-E63288589260}" dt="2024-01-12T08:12:04.939" v="2609" actId="478"/>
          <ac:spMkLst>
            <pc:docMk/>
            <pc:sldMk cId="3688185944" sldId="466"/>
            <ac:spMk id="5" creationId="{C52957C2-73B0-934E-01C9-2B33D1C8FF00}"/>
          </ac:spMkLst>
        </pc:spChg>
        <pc:spChg chg="mod">
          <ac:chgData name="Johnston, Eleanor" userId="f0a36c63-fe47-43c1-84ca-c08e568569e3" providerId="ADAL" clId="{3FBC24A1-07C9-49BF-9BDB-E63288589260}" dt="2024-01-12T08:21:52.961" v="3496" actId="113"/>
          <ac:spMkLst>
            <pc:docMk/>
            <pc:sldMk cId="3688185944" sldId="466"/>
            <ac:spMk id="10" creationId="{19E3B778-A04E-818E-54FB-164D8B639853}"/>
          </ac:spMkLst>
        </pc:spChg>
        <pc:picChg chg="add mod">
          <ac:chgData name="Johnston, Eleanor" userId="f0a36c63-fe47-43c1-84ca-c08e568569e3" providerId="ADAL" clId="{3FBC24A1-07C9-49BF-9BDB-E63288589260}" dt="2024-01-12T08:12:09.680" v="2612" actId="1076"/>
          <ac:picMkLst>
            <pc:docMk/>
            <pc:sldMk cId="3688185944" sldId="466"/>
            <ac:picMk id="2" creationId="{1C256165-941C-7086-1CF3-6FE040BFDF0C}"/>
          </ac:picMkLst>
        </pc:picChg>
        <pc:picChg chg="del">
          <ac:chgData name="Johnston, Eleanor" userId="f0a36c63-fe47-43c1-84ca-c08e568569e3" providerId="ADAL" clId="{3FBC24A1-07C9-49BF-9BDB-E63288589260}" dt="2024-01-12T08:12:05.394" v="2610" actId="478"/>
          <ac:picMkLst>
            <pc:docMk/>
            <pc:sldMk cId="3688185944" sldId="466"/>
            <ac:picMk id="6" creationId="{CB217E80-5FC3-E169-3797-42838431DD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hnston, Eleanor" userId="f0a36c63-fe47-43c1-84ca-c08e568569e3" providerId="ADAL" clId="{3FBC24A1-07C9-49BF-9BDB-E63288589260}" dt="2024-01-15T15:49:43.958" v="8518"/>
              <pc2:cmMkLst xmlns:pc2="http://schemas.microsoft.com/office/powerpoint/2019/9/main/command">
                <pc:docMk/>
                <pc:sldMk cId="3688185944" sldId="466"/>
                <pc2:cmMk id="{BF48186A-3FFB-46B1-8E01-89ACFD21702B}"/>
              </pc2:cmMkLst>
              <pc226:cmRplyChg chg="add">
                <pc226:chgData name="Johnston, Eleanor" userId="f0a36c63-fe47-43c1-84ca-c08e568569e3" providerId="ADAL" clId="{3FBC24A1-07C9-49BF-9BDB-E63288589260}" dt="2024-01-15T15:49:35.063" v="8517"/>
                <pc2:cmRplyMkLst xmlns:pc2="http://schemas.microsoft.com/office/powerpoint/2019/9/main/command">
                  <pc:docMk/>
                  <pc:sldMk cId="3688185944" sldId="466"/>
                  <pc2:cmMk id="{BF48186A-3FFB-46B1-8E01-89ACFD21702B}"/>
                  <pc2:cmRplyMk id="{134CBC33-E431-4139-9C40-1604E8C1A4AD}"/>
                </pc2:cmRplyMkLst>
              </pc226:cmRplyChg>
            </pc226:cmChg>
          </p:ext>
        </pc:extLst>
      </pc:sldChg>
      <pc:sldChg chg="modSp add mod ord addCm delCm modCm modNotesTx">
        <pc:chgData name="Johnston, Eleanor" userId="f0a36c63-fe47-43c1-84ca-c08e568569e3" providerId="ADAL" clId="{3FBC24A1-07C9-49BF-9BDB-E63288589260}" dt="2024-01-17T15:48:47.194" v="11575"/>
        <pc:sldMkLst>
          <pc:docMk/>
          <pc:sldMk cId="2978149181" sldId="467"/>
        </pc:sldMkLst>
        <pc:spChg chg="mod">
          <ac:chgData name="Johnston, Eleanor" userId="f0a36c63-fe47-43c1-84ca-c08e568569e3" providerId="ADAL" clId="{3FBC24A1-07C9-49BF-9BDB-E63288589260}" dt="2024-01-12T14:22:55.472" v="5953" actId="207"/>
          <ac:spMkLst>
            <pc:docMk/>
            <pc:sldMk cId="2978149181" sldId="467"/>
            <ac:spMk id="6" creationId="{A73F4974-5D62-236E-F049-BF59F38746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ohnston, Eleanor" userId="f0a36c63-fe47-43c1-84ca-c08e568569e3" providerId="ADAL" clId="{3FBC24A1-07C9-49BF-9BDB-E63288589260}" dt="2024-01-17T15:48:45.157" v="11574"/>
              <pc2:cmMkLst xmlns:pc2="http://schemas.microsoft.com/office/powerpoint/2019/9/main/command">
                <pc:docMk/>
                <pc:sldMk cId="2978149181" sldId="467"/>
                <pc2:cmMk id="{8ED4725B-77F9-4E05-83B2-AC19CB2E4D11}"/>
              </pc2:cmMkLst>
              <pc226:cmRplyChg chg="add del mod">
                <pc226:chgData name="Johnston, Eleanor" userId="f0a36c63-fe47-43c1-84ca-c08e568569e3" providerId="ADAL" clId="{3FBC24A1-07C9-49BF-9BDB-E63288589260}" dt="2024-01-12T14:29:57.463" v="6348"/>
                <pc2:cmRplyMkLst xmlns:pc2="http://schemas.microsoft.com/office/powerpoint/2019/9/main/command">
                  <pc:docMk/>
                  <pc:sldMk cId="2978149181" sldId="467"/>
                  <pc2:cmMk id="{8ED4725B-77F9-4E05-83B2-AC19CB2E4D11}"/>
                  <pc2:cmRplyMk id="{5B6ABB90-205E-44A1-B6C2-323D64CC2D60}"/>
                </pc2:cmRplyMkLst>
              </pc226:cmRplyChg>
              <pc226:cmRplyChg chg="add">
                <pc226:chgData name="Johnston, Eleanor" userId="f0a36c63-fe47-43c1-84ca-c08e568569e3" providerId="ADAL" clId="{3FBC24A1-07C9-49BF-9BDB-E63288589260}" dt="2024-01-15T16:00:08.320" v="9203"/>
                <pc2:cmRplyMkLst xmlns:pc2="http://schemas.microsoft.com/office/powerpoint/2019/9/main/command">
                  <pc:docMk/>
                  <pc:sldMk cId="2978149181" sldId="467"/>
                  <pc2:cmMk id="{8ED4725B-77F9-4E05-83B2-AC19CB2E4D11}"/>
                  <pc2:cmRplyMk id="{AF695BD8-4DFC-4CD0-A109-E167BDEF1B5D}"/>
                </pc2:cmRplyMkLst>
              </pc226:cmRplyChg>
            </pc226:cmChg>
            <pc226:cmChg xmlns:pc226="http://schemas.microsoft.com/office/powerpoint/2022/06/main/command" chg="del">
              <pc226:chgData name="Johnston, Eleanor" userId="f0a36c63-fe47-43c1-84ca-c08e568569e3" providerId="ADAL" clId="{3FBC24A1-07C9-49BF-9BDB-E63288589260}" dt="2024-01-17T15:48:47.194" v="11575"/>
              <pc2:cmMkLst xmlns:pc2="http://schemas.microsoft.com/office/powerpoint/2019/9/main/command">
                <pc:docMk/>
                <pc:sldMk cId="2978149181" sldId="467"/>
                <pc2:cmMk id="{E7E9A9B7-49C6-4D2B-A68A-3EF655F156D5}"/>
              </pc2:cmMkLst>
              <pc226:cmRplyChg chg="add">
                <pc226:chgData name="Johnston, Eleanor" userId="f0a36c63-fe47-43c1-84ca-c08e568569e3" providerId="ADAL" clId="{3FBC24A1-07C9-49BF-9BDB-E63288589260}" dt="2024-01-15T16:04:14.070" v="9587"/>
                <pc2:cmRplyMkLst xmlns:pc2="http://schemas.microsoft.com/office/powerpoint/2019/9/main/command">
                  <pc:docMk/>
                  <pc:sldMk cId="2978149181" sldId="467"/>
                  <pc2:cmMk id="{E7E9A9B7-49C6-4D2B-A68A-3EF655F156D5}"/>
                  <pc2:cmRplyMk id="{772F25E6-57AC-4E82-90AD-A2CB5F129D69}"/>
                </pc2:cmRplyMkLst>
              </pc226:cmRplyChg>
            </pc226:cmChg>
          </p:ext>
        </pc:extLst>
      </pc:sldChg>
      <pc:sldMasterChg chg="setBg modSldLayout">
        <pc:chgData name="Johnston, Eleanor" userId="f0a36c63-fe47-43c1-84ca-c08e568569e3" providerId="ADAL" clId="{3FBC24A1-07C9-49BF-9BDB-E63288589260}" dt="2024-01-11T14:49:20.019" v="224"/>
        <pc:sldMasterMkLst>
          <pc:docMk/>
          <pc:sldMasterMk cId="1349988356" sldId="2147483648"/>
        </pc:sldMasterMkLst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1485866343" sldId="2147483649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2430382088" sldId="2147483650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2546822673" sldId="2147483651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2903900089" sldId="2147483652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1264859986" sldId="2147483653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219714854" sldId="2147483654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2587064683" sldId="2147483655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2109991643" sldId="2147483656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4248974595" sldId="2147483657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3930745754" sldId="2147483658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1700456410" sldId="2147483659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349988356" sldId="2147483648"/>
            <pc:sldLayoutMk cId="1960656850" sldId="2147483660"/>
          </pc:sldLayoutMkLst>
        </pc:sldLayoutChg>
      </pc:sldMasterChg>
      <pc:sldMasterChg chg="setBg modSldLayout">
        <pc:chgData name="Johnston, Eleanor" userId="f0a36c63-fe47-43c1-84ca-c08e568569e3" providerId="ADAL" clId="{3FBC24A1-07C9-49BF-9BDB-E63288589260}" dt="2024-01-11T14:49:20.019" v="224"/>
        <pc:sldMasterMkLst>
          <pc:docMk/>
          <pc:sldMasterMk cId="1010485261" sldId="2147483661"/>
        </pc:sldMasterMkLst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3924327746" sldId="2147483662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1912275339" sldId="2147483663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1417716831" sldId="2147483664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4098165515" sldId="2147483665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46875145" sldId="2147483666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1187606657" sldId="2147483667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323221803" sldId="2147483668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373586675" sldId="2147483669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876306766" sldId="2147483670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205154591" sldId="2147483671"/>
          </pc:sldLayoutMkLst>
        </pc:sldLayoutChg>
        <pc:sldLayoutChg chg="setBg">
          <pc:chgData name="Johnston, Eleanor" userId="f0a36c63-fe47-43c1-84ca-c08e568569e3" providerId="ADAL" clId="{3FBC24A1-07C9-49BF-9BDB-E63288589260}" dt="2024-01-11T14:49:20.019" v="224"/>
          <pc:sldLayoutMkLst>
            <pc:docMk/>
            <pc:sldMasterMk cId="1010485261" sldId="2147483661"/>
            <pc:sldLayoutMk cId="573766127" sldId="2147483672"/>
          </pc:sldLayoutMkLst>
        </pc:sldLayoutChg>
      </pc:sldMasterChg>
    </pc:docChg>
  </pc:docChgLst>
  <pc:docChgLst>
    <pc:chgData name="Wiseman, Charlie" userId="0f8ccf22-1c5f-4ac9-9d2c-fd815d4bef5f" providerId="ADAL" clId="{D99900B1-010C-4E17-8916-30E9076DDCF5}"/>
    <pc:docChg chg="undo custSel modSld addSection modSection">
      <pc:chgData name="Wiseman, Charlie" userId="0f8ccf22-1c5f-4ac9-9d2c-fd815d4bef5f" providerId="ADAL" clId="{D99900B1-010C-4E17-8916-30E9076DDCF5}" dt="2023-09-05T15:32:09.408" v="93" actId="20577"/>
      <pc:docMkLst>
        <pc:docMk/>
      </pc:docMkLst>
      <pc:sldChg chg="modSp mod">
        <pc:chgData name="Wiseman, Charlie" userId="0f8ccf22-1c5f-4ac9-9d2c-fd815d4bef5f" providerId="ADAL" clId="{D99900B1-010C-4E17-8916-30E9076DDCF5}" dt="2023-09-04T14:46:08.426" v="0" actId="20577"/>
        <pc:sldMkLst>
          <pc:docMk/>
          <pc:sldMk cId="3597637686" sldId="278"/>
        </pc:sldMkLst>
        <pc:spChg chg="mod">
          <ac:chgData name="Wiseman, Charlie" userId="0f8ccf22-1c5f-4ac9-9d2c-fd815d4bef5f" providerId="ADAL" clId="{D99900B1-010C-4E17-8916-30E9076DDCF5}" dt="2023-09-04T14:46:08.426" v="0" actId="20577"/>
          <ac:spMkLst>
            <pc:docMk/>
            <pc:sldMk cId="3597637686" sldId="278"/>
            <ac:spMk id="6" creationId="{12A48E16-2AFB-75A4-D8CA-25A792EFD5D7}"/>
          </ac:spMkLst>
        </pc:spChg>
      </pc:sldChg>
      <pc:sldChg chg="modNotesTx">
        <pc:chgData name="Wiseman, Charlie" userId="0f8ccf22-1c5f-4ac9-9d2c-fd815d4bef5f" providerId="ADAL" clId="{D99900B1-010C-4E17-8916-30E9076DDCF5}" dt="2023-09-05T15:06:40.298" v="72" actId="20577"/>
        <pc:sldMkLst>
          <pc:docMk/>
          <pc:sldMk cId="709024218" sldId="280"/>
        </pc:sldMkLst>
      </pc:sldChg>
      <pc:sldChg chg="modSp mod">
        <pc:chgData name="Wiseman, Charlie" userId="0f8ccf22-1c5f-4ac9-9d2c-fd815d4bef5f" providerId="ADAL" clId="{D99900B1-010C-4E17-8916-30E9076DDCF5}" dt="2023-09-04T14:50:35.461" v="8" actId="20577"/>
        <pc:sldMkLst>
          <pc:docMk/>
          <pc:sldMk cId="3679867777" sldId="345"/>
        </pc:sldMkLst>
        <pc:spChg chg="mod">
          <ac:chgData name="Wiseman, Charlie" userId="0f8ccf22-1c5f-4ac9-9d2c-fd815d4bef5f" providerId="ADAL" clId="{D99900B1-010C-4E17-8916-30E9076DDCF5}" dt="2023-09-04T14:50:35.461" v="8" actId="20577"/>
          <ac:spMkLst>
            <pc:docMk/>
            <pc:sldMk cId="3679867777" sldId="345"/>
            <ac:spMk id="191" creationId="{17AD7864-F539-7967-5530-4F8BCBD7901B}"/>
          </ac:spMkLst>
        </pc:spChg>
      </pc:sldChg>
      <pc:sldChg chg="modSp mod">
        <pc:chgData name="Wiseman, Charlie" userId="0f8ccf22-1c5f-4ac9-9d2c-fd815d4bef5f" providerId="ADAL" clId="{D99900B1-010C-4E17-8916-30E9076DDCF5}" dt="2023-09-05T15:31:57.042" v="82" actId="20577"/>
        <pc:sldMkLst>
          <pc:docMk/>
          <pc:sldMk cId="3684354145" sldId="348"/>
        </pc:sldMkLst>
        <pc:spChg chg="mod">
          <ac:chgData name="Wiseman, Charlie" userId="0f8ccf22-1c5f-4ac9-9d2c-fd815d4bef5f" providerId="ADAL" clId="{D99900B1-010C-4E17-8916-30E9076DDCF5}" dt="2023-09-05T15:31:57.042" v="82" actId="20577"/>
          <ac:spMkLst>
            <pc:docMk/>
            <pc:sldMk cId="3684354145" sldId="348"/>
            <ac:spMk id="12" creationId="{824655B0-2790-4A85-B409-B87191F2C539}"/>
          </ac:spMkLst>
        </pc:spChg>
      </pc:sldChg>
      <pc:sldChg chg="modSp mod modNotesTx">
        <pc:chgData name="Wiseman, Charlie" userId="0f8ccf22-1c5f-4ac9-9d2c-fd815d4bef5f" providerId="ADAL" clId="{D99900B1-010C-4E17-8916-30E9076DDCF5}" dt="2023-09-05T15:06:22.380" v="67" actId="20577"/>
        <pc:sldMkLst>
          <pc:docMk/>
          <pc:sldMk cId="1254483815" sldId="353"/>
        </pc:sldMkLst>
        <pc:spChg chg="mod">
          <ac:chgData name="Wiseman, Charlie" userId="0f8ccf22-1c5f-4ac9-9d2c-fd815d4bef5f" providerId="ADAL" clId="{D99900B1-010C-4E17-8916-30E9076DDCF5}" dt="2023-09-05T08:14:59.241" v="41" actId="403"/>
          <ac:spMkLst>
            <pc:docMk/>
            <pc:sldMk cId="1254483815" sldId="353"/>
            <ac:spMk id="5" creationId="{182D2A9B-A4E7-79A8-D621-7C8021DA59EB}"/>
          </ac:spMkLst>
        </pc:spChg>
      </pc:sldChg>
      <pc:sldChg chg="delCm">
        <pc:chgData name="Wiseman, Charlie" userId="0f8ccf22-1c5f-4ac9-9d2c-fd815d4bef5f" providerId="ADAL" clId="{D99900B1-010C-4E17-8916-30E9076DDCF5}" dt="2023-09-05T08:14:28.856" v="37"/>
        <pc:sldMkLst>
          <pc:docMk/>
          <pc:sldMk cId="1709020403" sldId="354"/>
        </pc:sldMkLst>
      </pc:sldChg>
      <pc:sldChg chg="addSp delSp modSp mod">
        <pc:chgData name="Wiseman, Charlie" userId="0f8ccf22-1c5f-4ac9-9d2c-fd815d4bef5f" providerId="ADAL" clId="{D99900B1-010C-4E17-8916-30E9076DDCF5}" dt="2023-09-05T15:32:09.408" v="93" actId="20577"/>
        <pc:sldMkLst>
          <pc:docMk/>
          <pc:sldMk cId="892599310" sldId="355"/>
        </pc:sldMkLst>
        <pc:spChg chg="mod">
          <ac:chgData name="Wiseman, Charlie" userId="0f8ccf22-1c5f-4ac9-9d2c-fd815d4bef5f" providerId="ADAL" clId="{D99900B1-010C-4E17-8916-30E9076DDCF5}" dt="2023-09-05T08:11:01.437" v="33" actId="14100"/>
          <ac:spMkLst>
            <pc:docMk/>
            <pc:sldMk cId="892599310" sldId="355"/>
            <ac:spMk id="3" creationId="{D4E674AF-B614-34F3-9F34-B06DC2C2AB1D}"/>
          </ac:spMkLst>
        </pc:spChg>
        <pc:spChg chg="mod">
          <ac:chgData name="Wiseman, Charlie" userId="0f8ccf22-1c5f-4ac9-9d2c-fd815d4bef5f" providerId="ADAL" clId="{D99900B1-010C-4E17-8916-30E9076DDCF5}" dt="2023-09-05T15:32:09.408" v="93" actId="20577"/>
          <ac:spMkLst>
            <pc:docMk/>
            <pc:sldMk cId="892599310" sldId="355"/>
            <ac:spMk id="6" creationId="{60158024-D1D6-4D0A-8ECE-8595AC46577B}"/>
          </ac:spMkLst>
        </pc:spChg>
        <pc:picChg chg="mod">
          <ac:chgData name="Wiseman, Charlie" userId="0f8ccf22-1c5f-4ac9-9d2c-fd815d4bef5f" providerId="ADAL" clId="{D99900B1-010C-4E17-8916-30E9076DDCF5}" dt="2023-09-04T15:06:57.888" v="28" actId="14100"/>
          <ac:picMkLst>
            <pc:docMk/>
            <pc:sldMk cId="892599310" sldId="355"/>
            <ac:picMk id="4" creationId="{C80473CB-EB1F-4DDD-9433-833BD6CC257C}"/>
          </ac:picMkLst>
        </pc:picChg>
        <pc:picChg chg="add del mod">
          <ac:chgData name="Wiseman, Charlie" userId="0f8ccf22-1c5f-4ac9-9d2c-fd815d4bef5f" providerId="ADAL" clId="{D99900B1-010C-4E17-8916-30E9076DDCF5}" dt="2023-09-04T15:01:52.706" v="21" actId="478"/>
          <ac:picMkLst>
            <pc:docMk/>
            <pc:sldMk cId="892599310" sldId="355"/>
            <ac:picMk id="1026" creationId="{72700A17-67C6-56AD-4540-C502DE2D6926}"/>
          </ac:picMkLst>
        </pc:picChg>
        <pc:picChg chg="add del mod">
          <ac:chgData name="Wiseman, Charlie" userId="0f8ccf22-1c5f-4ac9-9d2c-fd815d4bef5f" providerId="ADAL" clId="{D99900B1-010C-4E17-8916-30E9076DDCF5}" dt="2023-09-04T15:08:02.416" v="31" actId="478"/>
          <ac:picMkLst>
            <pc:docMk/>
            <pc:sldMk cId="892599310" sldId="355"/>
            <ac:picMk id="1028" creationId="{3823CC53-7811-6EEB-7774-DBF85FD64B7A}"/>
          </ac:picMkLst>
        </pc:picChg>
        <pc:picChg chg="add mod">
          <ac:chgData name="Wiseman, Charlie" userId="0f8ccf22-1c5f-4ac9-9d2c-fd815d4bef5f" providerId="ADAL" clId="{D99900B1-010C-4E17-8916-30E9076DDCF5}" dt="2023-09-04T15:08:05.522" v="32" actId="1076"/>
          <ac:picMkLst>
            <pc:docMk/>
            <pc:sldMk cId="892599310" sldId="355"/>
            <ac:picMk id="1030" creationId="{75770444-8130-912F-1D0D-9CD7A2517129}"/>
          </ac:picMkLst>
        </pc:picChg>
      </pc:sldChg>
      <pc:sldChg chg="delCm">
        <pc:chgData name="Wiseman, Charlie" userId="0f8ccf22-1c5f-4ac9-9d2c-fd815d4bef5f" providerId="ADAL" clId="{D99900B1-010C-4E17-8916-30E9076DDCF5}" dt="2023-09-04T14:47:43.747" v="2"/>
        <pc:sldMkLst>
          <pc:docMk/>
          <pc:sldMk cId="717641579" sldId="356"/>
        </pc:sldMkLst>
      </pc:sldChg>
      <pc:sldChg chg="modSp mod">
        <pc:chgData name="Wiseman, Charlie" userId="0f8ccf22-1c5f-4ac9-9d2c-fd815d4bef5f" providerId="ADAL" clId="{D99900B1-010C-4E17-8916-30E9076DDCF5}" dt="2023-09-05T08:15:31.145" v="48" actId="1076"/>
        <pc:sldMkLst>
          <pc:docMk/>
          <pc:sldMk cId="1104497823" sldId="365"/>
        </pc:sldMkLst>
        <pc:spChg chg="mod">
          <ac:chgData name="Wiseman, Charlie" userId="0f8ccf22-1c5f-4ac9-9d2c-fd815d4bef5f" providerId="ADAL" clId="{D99900B1-010C-4E17-8916-30E9076DDCF5}" dt="2023-09-05T08:15:08.820" v="42" actId="14100"/>
          <ac:spMkLst>
            <pc:docMk/>
            <pc:sldMk cId="1104497823" sldId="365"/>
            <ac:spMk id="5" creationId="{182D2A9B-A4E7-79A8-D621-7C8021DA59EB}"/>
          </ac:spMkLst>
        </pc:spChg>
        <pc:picChg chg="mod">
          <ac:chgData name="Wiseman, Charlie" userId="0f8ccf22-1c5f-4ac9-9d2c-fd815d4bef5f" providerId="ADAL" clId="{D99900B1-010C-4E17-8916-30E9076DDCF5}" dt="2023-09-05T08:15:30.961" v="47" actId="1076"/>
          <ac:picMkLst>
            <pc:docMk/>
            <pc:sldMk cId="1104497823" sldId="365"/>
            <ac:picMk id="2" creationId="{663E0260-DC86-07BF-F6DE-D60E3205E330}"/>
          </ac:picMkLst>
        </pc:picChg>
        <pc:picChg chg="mod">
          <ac:chgData name="Wiseman, Charlie" userId="0f8ccf22-1c5f-4ac9-9d2c-fd815d4bef5f" providerId="ADAL" clId="{D99900B1-010C-4E17-8916-30E9076DDCF5}" dt="2023-09-05T08:15:31.145" v="48" actId="1076"/>
          <ac:picMkLst>
            <pc:docMk/>
            <pc:sldMk cId="1104497823" sldId="365"/>
            <ac:picMk id="7" creationId="{51DBD50B-A0E0-FDBB-C173-AB715F7C09D6}"/>
          </ac:picMkLst>
        </pc:picChg>
      </pc:sldChg>
      <pc:sldChg chg="delCm modCm">
        <pc:chgData name="Wiseman, Charlie" userId="0f8ccf22-1c5f-4ac9-9d2c-fd815d4bef5f" providerId="ADAL" clId="{D99900B1-010C-4E17-8916-30E9076DDCF5}" dt="2023-09-04T14:51:40.244" v="16"/>
        <pc:sldMkLst>
          <pc:docMk/>
          <pc:sldMk cId="254033738" sldId="370"/>
        </pc:sldMkLst>
      </pc:sldChg>
      <pc:sldChg chg="modNotesTx">
        <pc:chgData name="Wiseman, Charlie" userId="0f8ccf22-1c5f-4ac9-9d2c-fd815d4bef5f" providerId="ADAL" clId="{D99900B1-010C-4E17-8916-30E9076DDCF5}" dt="2023-09-05T15:06:38.431" v="70" actId="6549"/>
        <pc:sldMkLst>
          <pc:docMk/>
          <pc:sldMk cId="4079894392" sldId="371"/>
        </pc:sldMkLst>
      </pc:sldChg>
      <pc:sldChg chg="modSp mod">
        <pc:chgData name="Wiseman, Charlie" userId="0f8ccf22-1c5f-4ac9-9d2c-fd815d4bef5f" providerId="ADAL" clId="{D99900B1-010C-4E17-8916-30E9076DDCF5}" dt="2023-09-04T14:50:57.082" v="14" actId="20577"/>
        <pc:sldMkLst>
          <pc:docMk/>
          <pc:sldMk cId="1631509461" sldId="372"/>
        </pc:sldMkLst>
        <pc:spChg chg="mod">
          <ac:chgData name="Wiseman, Charlie" userId="0f8ccf22-1c5f-4ac9-9d2c-fd815d4bef5f" providerId="ADAL" clId="{D99900B1-010C-4E17-8916-30E9076DDCF5}" dt="2023-09-04T14:50:57.082" v="14" actId="20577"/>
          <ac:spMkLst>
            <pc:docMk/>
            <pc:sldMk cId="1631509461" sldId="372"/>
            <ac:spMk id="191" creationId="{17AD7864-F539-7967-5530-4F8BCBD7901B}"/>
          </ac:spMkLst>
        </pc:spChg>
      </pc:sldChg>
    </pc:docChg>
  </pc:docChgLst>
  <pc:docChgLst>
    <pc:chgData name="Mike Buckingham" userId="74fecbc3-f7c4-4a98-9047-349e5db5026c" providerId="ADAL" clId="{F7F05EB2-B6BD-4CC1-9688-C3EF273878F1}"/>
    <pc:docChg chg="custSel addSld delSld modSld modSection">
      <pc:chgData name="Mike Buckingham" userId="74fecbc3-f7c4-4a98-9047-349e5db5026c" providerId="ADAL" clId="{F7F05EB2-B6BD-4CC1-9688-C3EF273878F1}" dt="2024-01-09T16:46:31.592" v="637" actId="20577"/>
      <pc:docMkLst>
        <pc:docMk/>
      </pc:docMkLst>
      <pc:sldChg chg="modSp mod modNotesTx">
        <pc:chgData name="Mike Buckingham" userId="74fecbc3-f7c4-4a98-9047-349e5db5026c" providerId="ADAL" clId="{F7F05EB2-B6BD-4CC1-9688-C3EF273878F1}" dt="2024-01-09T16:45:00.348" v="344" actId="255"/>
        <pc:sldMkLst>
          <pc:docMk/>
          <pc:sldMk cId="3597637686" sldId="278"/>
        </pc:sldMkLst>
        <pc:spChg chg="mod">
          <ac:chgData name="Mike Buckingham" userId="74fecbc3-f7c4-4a98-9047-349e5db5026c" providerId="ADAL" clId="{F7F05EB2-B6BD-4CC1-9688-C3EF273878F1}" dt="2024-01-09T16:43:34.138" v="187" actId="20577"/>
          <ac:spMkLst>
            <pc:docMk/>
            <pc:sldMk cId="3597637686" sldId="278"/>
            <ac:spMk id="6" creationId="{12A48E16-2AFB-75A4-D8CA-25A792EFD5D7}"/>
          </ac:spMkLst>
        </pc:spChg>
      </pc:sldChg>
      <pc:sldChg chg="new del">
        <pc:chgData name="Mike Buckingham" userId="74fecbc3-f7c4-4a98-9047-349e5db5026c" providerId="ADAL" clId="{F7F05EB2-B6BD-4CC1-9688-C3EF273878F1}" dt="2024-01-09T16:12:59.200" v="2" actId="2696"/>
        <pc:sldMkLst>
          <pc:docMk/>
          <pc:sldMk cId="132523045" sldId="453"/>
        </pc:sldMkLst>
      </pc:sldChg>
      <pc:sldChg chg="modSp add mod modNotesTx">
        <pc:chgData name="Mike Buckingham" userId="74fecbc3-f7c4-4a98-9047-349e5db5026c" providerId="ADAL" clId="{F7F05EB2-B6BD-4CC1-9688-C3EF273878F1}" dt="2024-01-09T16:46:31.592" v="637" actId="20577"/>
        <pc:sldMkLst>
          <pc:docMk/>
          <pc:sldMk cId="402382941" sldId="454"/>
        </pc:sldMkLst>
        <pc:spChg chg="mod">
          <ac:chgData name="Mike Buckingham" userId="74fecbc3-f7c4-4a98-9047-349e5db5026c" providerId="ADAL" clId="{F7F05EB2-B6BD-4CC1-9688-C3EF273878F1}" dt="2024-01-09T16:46:01.653" v="540" actId="12"/>
          <ac:spMkLst>
            <pc:docMk/>
            <pc:sldMk cId="402382941" sldId="454"/>
            <ac:spMk id="6" creationId="{12A48E16-2AFB-75A4-D8CA-25A792EFD5D7}"/>
          </ac:spMkLst>
        </pc:spChg>
      </pc:sldChg>
    </pc:docChg>
  </pc:docChgLst>
  <pc:docChgLst>
    <pc:chgData name="Yarham, Cheryl" userId="S::cheryl.yarham@marinemanagement.org.uk::972dc995-f711-4293-9a24-3cd6e448db7d" providerId="AD" clId="Web-{1D227CA0-0140-A891-6E93-8136AAC754C2}"/>
    <pc:docChg chg="modSection">
      <pc:chgData name="Yarham, Cheryl" userId="S::cheryl.yarham@marinemanagement.org.uk::972dc995-f711-4293-9a24-3cd6e448db7d" providerId="AD" clId="Web-{1D227CA0-0140-A891-6E93-8136AAC754C2}" dt="2023-09-07T12:45:21.779" v="1"/>
      <pc:docMkLst>
        <pc:docMk/>
      </pc:docMkLst>
    </pc:docChg>
  </pc:docChgLst>
  <pc:docChgLst>
    <pc:chgData name="Siegal, Eilidh" userId="3f241efd-da3d-4f0e-9f7f-890c711769e6" providerId="ADAL" clId="{90C7B261-A0C1-4DF7-A7CA-BEACF8510D14}"/>
    <pc:docChg chg="modSld">
      <pc:chgData name="Siegal, Eilidh" userId="3f241efd-da3d-4f0e-9f7f-890c711769e6" providerId="ADAL" clId="{90C7B261-A0C1-4DF7-A7CA-BEACF8510D14}" dt="2024-01-29T08:42:19.608" v="37" actId="20577"/>
      <pc:docMkLst>
        <pc:docMk/>
      </pc:docMkLst>
      <pc:sldChg chg="modNotesTx">
        <pc:chgData name="Siegal, Eilidh" userId="3f241efd-da3d-4f0e-9f7f-890c711769e6" providerId="ADAL" clId="{90C7B261-A0C1-4DF7-A7CA-BEACF8510D14}" dt="2024-01-29T08:42:19.608" v="37" actId="20577"/>
        <pc:sldMkLst>
          <pc:docMk/>
          <pc:sldMk cId="1709020403" sldId="354"/>
        </pc:sldMkLst>
      </pc:sldChg>
      <pc:sldChg chg="modNotesTx">
        <pc:chgData name="Siegal, Eilidh" userId="3f241efd-da3d-4f0e-9f7f-890c711769e6" providerId="ADAL" clId="{90C7B261-A0C1-4DF7-A7CA-BEACF8510D14}" dt="2024-01-29T08:41:50.330" v="1" actId="20577"/>
        <pc:sldMkLst>
          <pc:docMk/>
          <pc:sldMk cId="2444770866" sldId="462"/>
        </pc:sldMkLst>
      </pc:sldChg>
      <pc:sldChg chg="modNotesTx">
        <pc:chgData name="Siegal, Eilidh" userId="3f241efd-da3d-4f0e-9f7f-890c711769e6" providerId="ADAL" clId="{90C7B261-A0C1-4DF7-A7CA-BEACF8510D14}" dt="2024-01-29T08:41:29.088" v="0" actId="20577"/>
        <pc:sldMkLst>
          <pc:docMk/>
          <pc:sldMk cId="3688185944" sldId="466"/>
        </pc:sldMkLst>
      </pc:sldChg>
    </pc:docChg>
  </pc:docChgLst>
  <pc:docChgLst>
    <pc:chgData name="Porteous, Linda" userId="S::linda.porteous@marinemanagement.org.uk::a56806c9-69a6-49fd-9cdb-6bdb05271d82" providerId="AD" clId="Web-{2ACB4317-460F-DECF-2D62-5D77A54E2E09}"/>
    <pc:docChg chg="addSld delSld modSection">
      <pc:chgData name="Porteous, Linda" userId="S::linda.porteous@marinemanagement.org.uk::a56806c9-69a6-49fd-9cdb-6bdb05271d82" providerId="AD" clId="Web-{2ACB4317-460F-DECF-2D62-5D77A54E2E09}" dt="2023-09-11T09:56:14.868" v="6"/>
      <pc:docMkLst>
        <pc:docMk/>
      </pc:docMkLst>
      <pc:sldChg chg="add del">
        <pc:chgData name="Porteous, Linda" userId="S::linda.porteous@marinemanagement.org.uk::a56806c9-69a6-49fd-9cdb-6bdb05271d82" providerId="AD" clId="Web-{2ACB4317-460F-DECF-2D62-5D77A54E2E09}" dt="2023-09-11T09:56:01.008" v="3"/>
        <pc:sldMkLst>
          <pc:docMk/>
          <pc:sldMk cId="709024218" sldId="280"/>
        </pc:sldMkLst>
      </pc:sldChg>
      <pc:sldChg chg="add del">
        <pc:chgData name="Porteous, Linda" userId="S::linda.porteous@marinemanagement.org.uk::a56806c9-69a6-49fd-9cdb-6bdb05271d82" providerId="AD" clId="Web-{2ACB4317-460F-DECF-2D62-5D77A54E2E09}" dt="2023-09-11T09:56:01.289" v="4"/>
        <pc:sldMkLst>
          <pc:docMk/>
          <pc:sldMk cId="254033738" sldId="370"/>
        </pc:sldMkLst>
      </pc:sldChg>
      <pc:sldChg chg="add del">
        <pc:chgData name="Porteous, Linda" userId="S::linda.porteous@marinemanagement.org.uk::a56806c9-69a6-49fd-9cdb-6bdb05271d82" providerId="AD" clId="Web-{2ACB4317-460F-DECF-2D62-5D77A54E2E09}" dt="2023-09-11T09:56:01.445" v="5"/>
        <pc:sldMkLst>
          <pc:docMk/>
          <pc:sldMk cId="4079894392" sldId="371"/>
        </pc:sldMkLst>
      </pc:sldChg>
    </pc:docChg>
  </pc:docChgLst>
  <pc:docChgLst>
    <pc:chgData name="Greenwood, Nicholas" userId="S::nicholas.greenwood@marinemanagement.org.uk::fd961888-7106-4dbc-9559-eecf9b2adc99" providerId="AD" clId="Web-{187583C1-D165-560B-106D-1DF8E019862E}"/>
    <pc:docChg chg="">
      <pc:chgData name="Greenwood, Nicholas" userId="S::nicholas.greenwood@marinemanagement.org.uk::fd961888-7106-4dbc-9559-eecf9b2adc99" providerId="AD" clId="Web-{187583C1-D165-560B-106D-1DF8E019862E}" dt="2024-01-12T12:43:24.656" v="0"/>
      <pc:docMkLst>
        <pc:docMk/>
      </pc:docMkLst>
      <pc:sldChg chg="addCm">
        <pc:chgData name="Greenwood, Nicholas" userId="S::nicholas.greenwood@marinemanagement.org.uk::fd961888-7106-4dbc-9559-eecf9b2adc99" providerId="AD" clId="Web-{187583C1-D165-560B-106D-1DF8E019862E}" dt="2024-01-12T12:43:24.656" v="0"/>
        <pc:sldMkLst>
          <pc:docMk/>
          <pc:sldMk cId="3679867777" sldId="3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eenwood, Nicholas" userId="S::nicholas.greenwood@marinemanagement.org.uk::fd961888-7106-4dbc-9559-eecf9b2adc99" providerId="AD" clId="Web-{187583C1-D165-560B-106D-1DF8E019862E}" dt="2024-01-12T12:43:24.656" v="0"/>
              <pc2:cmMkLst xmlns:pc2="http://schemas.microsoft.com/office/powerpoint/2019/9/main/command">
                <pc:docMk/>
                <pc:sldMk cId="3679867777" sldId="345"/>
                <pc2:cmMk id="{FEE2151F-CC9C-4E3E-9FCD-F976035AB616}"/>
              </pc2:cmMkLst>
            </pc226:cmChg>
          </p:ext>
        </pc:extLst>
      </pc:sldChg>
    </pc:docChg>
  </pc:docChgLst>
  <pc:docChgLst>
    <pc:chgData name="Porteous-Ford, Ryan" userId="S::ryan.porteous-ford@marinemanagement.org.uk::914045f1-950f-44df-bd9e-e3b4597bb0bd" providerId="AD" clId="Web-{02770737-68C1-6900-EE77-DD139C592545}"/>
    <pc:docChg chg="modSld">
      <pc:chgData name="Porteous-Ford, Ryan" userId="S::ryan.porteous-ford@marinemanagement.org.uk::914045f1-950f-44df-bd9e-e3b4597bb0bd" providerId="AD" clId="Web-{02770737-68C1-6900-EE77-DD139C592545}" dt="2023-09-05T07:13:23.855" v="366" actId="1076"/>
      <pc:docMkLst>
        <pc:docMk/>
      </pc:docMkLst>
      <pc:sldChg chg="addSp modSp">
        <pc:chgData name="Porteous-Ford, Ryan" userId="S::ryan.porteous-ford@marinemanagement.org.uk::914045f1-950f-44df-bd9e-e3b4597bb0bd" providerId="AD" clId="Web-{02770737-68C1-6900-EE77-DD139C592545}" dt="2023-09-05T07:13:23.855" v="366" actId="1076"/>
        <pc:sldMkLst>
          <pc:docMk/>
          <pc:sldMk cId="892599310" sldId="355"/>
        </pc:sldMkLst>
        <pc:spChg chg="add mod">
          <ac:chgData name="Porteous-Ford, Ryan" userId="S::ryan.porteous-ford@marinemanagement.org.uk::914045f1-950f-44df-bd9e-e3b4597bb0bd" providerId="AD" clId="Web-{02770737-68C1-6900-EE77-DD139C592545}" dt="2023-09-05T07:13:23.855" v="366" actId="1076"/>
          <ac:spMkLst>
            <pc:docMk/>
            <pc:sldMk cId="892599310" sldId="355"/>
            <ac:spMk id="3" creationId="{D4E674AF-B614-34F3-9F34-B06DC2C2AB1D}"/>
          </ac:spMkLst>
        </pc:spChg>
      </pc:sldChg>
    </pc:docChg>
  </pc:docChgLst>
  <pc:docChgLst>
    <pc:chgData name="Siegal, Eilidh" userId="3f241efd-da3d-4f0e-9f7f-890c711769e6" providerId="ADAL" clId="{0EBC0ADC-5B9C-4358-8FBC-57402DF916DD}"/>
    <pc:docChg chg="modSection">
      <pc:chgData name="Siegal, Eilidh" userId="3f241efd-da3d-4f0e-9f7f-890c711769e6" providerId="ADAL" clId="{0EBC0ADC-5B9C-4358-8FBC-57402DF916DD}" dt="2024-01-22T10:36:28.201" v="2" actId="17846"/>
      <pc:docMkLst>
        <pc:docMk/>
      </pc:docMkLst>
    </pc:docChg>
  </pc:docChgLst>
  <pc:docChgLst>
    <pc:chgData name="Johnston, Eleanor" userId="f0a36c63-fe47-43c1-84ca-c08e568569e3" providerId="ADAL" clId="{DC863EA4-2D1F-45D3-8C4B-BD571E8CB346}"/>
    <pc:docChg chg="undo custSel modSld modSection">
      <pc:chgData name="Johnston, Eleanor" userId="f0a36c63-fe47-43c1-84ca-c08e568569e3" providerId="ADAL" clId="{DC863EA4-2D1F-45D3-8C4B-BD571E8CB346}" dt="2024-01-29T13:14:03.449" v="552" actId="20577"/>
      <pc:docMkLst>
        <pc:docMk/>
      </pc:docMkLst>
      <pc:sldChg chg="modNotesTx">
        <pc:chgData name="Johnston, Eleanor" userId="f0a36c63-fe47-43c1-84ca-c08e568569e3" providerId="ADAL" clId="{DC863EA4-2D1F-45D3-8C4B-BD571E8CB346}" dt="2024-01-29T13:09:48.502" v="500" actId="20577"/>
        <pc:sldMkLst>
          <pc:docMk/>
          <pc:sldMk cId="2848164352" sldId="271"/>
        </pc:sldMkLst>
      </pc:sldChg>
      <pc:sldChg chg="modNotesTx">
        <pc:chgData name="Johnston, Eleanor" userId="f0a36c63-fe47-43c1-84ca-c08e568569e3" providerId="ADAL" clId="{DC863EA4-2D1F-45D3-8C4B-BD571E8CB346}" dt="2024-01-29T13:14:03.449" v="552" actId="20577"/>
        <pc:sldMkLst>
          <pc:docMk/>
          <pc:sldMk cId="1667262816" sldId="358"/>
        </pc:sldMkLst>
      </pc:sldChg>
      <pc:sldChg chg="modNotesTx">
        <pc:chgData name="Johnston, Eleanor" userId="f0a36c63-fe47-43c1-84ca-c08e568569e3" providerId="ADAL" clId="{DC863EA4-2D1F-45D3-8C4B-BD571E8CB346}" dt="2024-01-29T11:25:56.884" v="474" actId="20577"/>
        <pc:sldMkLst>
          <pc:docMk/>
          <pc:sldMk cId="2937691680" sldId="459"/>
        </pc:sldMkLst>
      </pc:sldChg>
      <pc:sldChg chg="modNotesTx">
        <pc:chgData name="Johnston, Eleanor" userId="f0a36c63-fe47-43c1-84ca-c08e568569e3" providerId="ADAL" clId="{DC863EA4-2D1F-45D3-8C4B-BD571E8CB346}" dt="2024-01-26T09:41:06.706" v="35" actId="20577"/>
        <pc:sldMkLst>
          <pc:docMk/>
          <pc:sldMk cId="2953737424" sldId="461"/>
        </pc:sldMkLst>
      </pc:sldChg>
      <pc:sldChg chg="modNotesTx">
        <pc:chgData name="Johnston, Eleanor" userId="f0a36c63-fe47-43c1-84ca-c08e568569e3" providerId="ADAL" clId="{DC863EA4-2D1F-45D3-8C4B-BD571E8CB346}" dt="2024-01-26T09:41:24.986" v="44" actId="20577"/>
        <pc:sldMkLst>
          <pc:docMk/>
          <pc:sldMk cId="2922850431" sldId="465"/>
        </pc:sldMkLst>
      </pc:sldChg>
    </pc:docChg>
  </pc:docChgLst>
  <pc:docChgLst>
    <pc:chgData name="Johnston, Eleanor" userId="f0a36c63-fe47-43c1-84ca-c08e568569e3" providerId="ADAL" clId="{970B3994-0ED4-462F-AFA3-6EBCD9B63384}"/>
    <pc:docChg chg="undo custSel modSld">
      <pc:chgData name="Johnston, Eleanor" userId="f0a36c63-fe47-43c1-84ca-c08e568569e3" providerId="ADAL" clId="{970B3994-0ED4-462F-AFA3-6EBCD9B63384}" dt="2023-09-06T13:27:47.150" v="2200" actId="20577"/>
      <pc:docMkLst>
        <pc:docMk/>
      </pc:docMkLst>
      <pc:sldChg chg="delCm modNotesTx">
        <pc:chgData name="Johnston, Eleanor" userId="f0a36c63-fe47-43c1-84ca-c08e568569e3" providerId="ADAL" clId="{970B3994-0ED4-462F-AFA3-6EBCD9B63384}" dt="2023-09-05T11:01:55.813" v="266" actId="20577"/>
        <pc:sldMkLst>
          <pc:docMk/>
          <pc:sldMk cId="2781563334" sldId="270"/>
        </pc:sldMkLst>
      </pc:sldChg>
      <pc:sldChg chg="modNotesTx">
        <pc:chgData name="Johnston, Eleanor" userId="f0a36c63-fe47-43c1-84ca-c08e568569e3" providerId="ADAL" clId="{970B3994-0ED4-462F-AFA3-6EBCD9B63384}" dt="2023-09-06T11:53:25.426" v="1893" actId="20577"/>
        <pc:sldMkLst>
          <pc:docMk/>
          <pc:sldMk cId="2848164352" sldId="271"/>
        </pc:sldMkLst>
      </pc:sldChg>
      <pc:sldChg chg="modSp mod modNotesTx">
        <pc:chgData name="Johnston, Eleanor" userId="f0a36c63-fe47-43c1-84ca-c08e568569e3" providerId="ADAL" clId="{970B3994-0ED4-462F-AFA3-6EBCD9B63384}" dt="2023-09-06T13:27:47.150" v="2200" actId="20577"/>
        <pc:sldMkLst>
          <pc:docMk/>
          <pc:sldMk cId="1709020403" sldId="354"/>
        </pc:sldMkLst>
        <pc:spChg chg="mod">
          <ac:chgData name="Johnston, Eleanor" userId="f0a36c63-fe47-43c1-84ca-c08e568569e3" providerId="ADAL" clId="{970B3994-0ED4-462F-AFA3-6EBCD9B63384}" dt="2023-09-05T09:36:27.993" v="0" actId="1076"/>
          <ac:spMkLst>
            <pc:docMk/>
            <pc:sldMk cId="1709020403" sldId="354"/>
            <ac:spMk id="21" creationId="{72CB18A6-4EA5-4B28-9461-B83439C8B485}"/>
          </ac:spMkLst>
        </pc:spChg>
      </pc:sldChg>
      <pc:sldChg chg="modNotesTx">
        <pc:chgData name="Johnston, Eleanor" userId="f0a36c63-fe47-43c1-84ca-c08e568569e3" providerId="ADAL" clId="{970B3994-0ED4-462F-AFA3-6EBCD9B63384}" dt="2023-09-05T13:44:22.426" v="1444" actId="20577"/>
        <pc:sldMkLst>
          <pc:docMk/>
          <pc:sldMk cId="1667262816" sldId="358"/>
        </pc:sldMkLst>
      </pc:sldChg>
      <pc:sldChg chg="modNotesTx">
        <pc:chgData name="Johnston, Eleanor" userId="f0a36c63-fe47-43c1-84ca-c08e568569e3" providerId="ADAL" clId="{970B3994-0ED4-462F-AFA3-6EBCD9B63384}" dt="2023-09-06T13:26:42.773" v="2063" actId="20577"/>
        <pc:sldMkLst>
          <pc:docMk/>
          <pc:sldMk cId="1712125124" sldId="360"/>
        </pc:sldMkLst>
      </pc:sldChg>
      <pc:sldChg chg="modNotesTx">
        <pc:chgData name="Johnston, Eleanor" userId="f0a36c63-fe47-43c1-84ca-c08e568569e3" providerId="ADAL" clId="{970B3994-0ED4-462F-AFA3-6EBCD9B63384}" dt="2023-09-06T11:54:29.688" v="1930" actId="113"/>
        <pc:sldMkLst>
          <pc:docMk/>
          <pc:sldMk cId="140987733" sldId="361"/>
        </pc:sldMkLst>
      </pc:sldChg>
      <pc:sldChg chg="delCm modNotesTx">
        <pc:chgData name="Johnston, Eleanor" userId="f0a36c63-fe47-43c1-84ca-c08e568569e3" providerId="ADAL" clId="{970B3994-0ED4-462F-AFA3-6EBCD9B63384}" dt="2023-09-06T13:25:53.839" v="1934" actId="20577"/>
        <pc:sldMkLst>
          <pc:docMk/>
          <pc:sldMk cId="240626201" sldId="362"/>
        </pc:sldMkLst>
      </pc:sldChg>
      <pc:sldChg chg="modNotesTx">
        <pc:chgData name="Johnston, Eleanor" userId="f0a36c63-fe47-43c1-84ca-c08e568569e3" providerId="ADAL" clId="{970B3994-0ED4-462F-AFA3-6EBCD9B63384}" dt="2023-09-06T13:26:03.038" v="1935" actId="114"/>
        <pc:sldMkLst>
          <pc:docMk/>
          <pc:sldMk cId="158972413" sldId="363"/>
        </pc:sldMkLst>
      </pc:sldChg>
    </pc:docChg>
  </pc:docChgLst>
  <pc:docChgLst>
    <pc:chgData name="Porteous, Linda" userId="a56806c9-69a6-49fd-9cdb-6bdb05271d82" providerId="ADAL" clId="{4A9DBE43-B2A0-40FE-A063-5FF8D52180E6}"/>
    <pc:docChg chg="modSld">
      <pc:chgData name="Porteous, Linda" userId="a56806c9-69a6-49fd-9cdb-6bdb05271d82" providerId="ADAL" clId="{4A9DBE43-B2A0-40FE-A063-5FF8D52180E6}" dt="2024-01-22T10:14:38.581" v="66" actId="6549"/>
      <pc:docMkLst>
        <pc:docMk/>
      </pc:docMkLst>
      <pc:sldChg chg="modSp mod modNotesTx">
        <pc:chgData name="Porteous, Linda" userId="a56806c9-69a6-49fd-9cdb-6bdb05271d82" providerId="ADAL" clId="{4A9DBE43-B2A0-40FE-A063-5FF8D52180E6}" dt="2024-01-22T10:14:38.581" v="66" actId="6549"/>
        <pc:sldMkLst>
          <pc:docMk/>
          <pc:sldMk cId="709024218" sldId="280"/>
        </pc:sldMkLst>
        <pc:spChg chg="mod">
          <ac:chgData name="Porteous, Linda" userId="a56806c9-69a6-49fd-9cdb-6bdb05271d82" providerId="ADAL" clId="{4A9DBE43-B2A0-40FE-A063-5FF8D52180E6}" dt="2024-01-22T10:14:03.729" v="64" actId="20577"/>
          <ac:spMkLst>
            <pc:docMk/>
            <pc:sldMk cId="709024218" sldId="280"/>
            <ac:spMk id="9" creationId="{7E573D20-17AA-AFF2-0A9A-949229E153E7}"/>
          </ac:spMkLst>
        </pc:spChg>
      </pc:sldChg>
    </pc:docChg>
  </pc:docChgLst>
  <pc:docChgLst>
    <pc:chgData name="Porteous, Linda" userId="a56806c9-69a6-49fd-9cdb-6bdb05271d82" providerId="ADAL" clId="{C28A84B1-126F-4DB2-9D0E-54FAA3E9A7D1}"/>
    <pc:docChg chg="undo custSel delSld modSld delSection modSection">
      <pc:chgData name="Porteous, Linda" userId="a56806c9-69a6-49fd-9cdb-6bdb05271d82" providerId="ADAL" clId="{C28A84B1-126F-4DB2-9D0E-54FAA3E9A7D1}" dt="2024-01-05T10:14:56.211" v="22" actId="47"/>
      <pc:docMkLst>
        <pc:docMk/>
      </pc:docMkLst>
      <pc:sldChg chg="modSp mod">
        <pc:chgData name="Porteous, Linda" userId="a56806c9-69a6-49fd-9cdb-6bdb05271d82" providerId="ADAL" clId="{C28A84B1-126F-4DB2-9D0E-54FAA3E9A7D1}" dt="2024-01-05T10:12:16.873" v="8" actId="20577"/>
        <pc:sldMkLst>
          <pc:docMk/>
          <pc:sldMk cId="3610795561" sldId="257"/>
        </pc:sldMkLst>
        <pc:spChg chg="mod">
          <ac:chgData name="Porteous, Linda" userId="a56806c9-69a6-49fd-9cdb-6bdb05271d82" providerId="ADAL" clId="{C28A84B1-126F-4DB2-9D0E-54FAA3E9A7D1}" dt="2024-01-05T10:12:16.873" v="8" actId="20577"/>
          <ac:spMkLst>
            <pc:docMk/>
            <pc:sldMk cId="3610795561" sldId="257"/>
            <ac:spMk id="6" creationId="{7F53DC14-907F-4FFB-991F-48E7B89CB569}"/>
          </ac:spMkLst>
        </pc:spChg>
      </pc:sldChg>
      <pc:sldChg chg="modSp mod">
        <pc:chgData name="Porteous, Linda" userId="a56806c9-69a6-49fd-9cdb-6bdb05271d82" providerId="ADAL" clId="{C28A84B1-126F-4DB2-9D0E-54FAA3E9A7D1}" dt="2024-01-05T10:14:12.533" v="18" actId="20577"/>
        <pc:sldMkLst>
          <pc:docMk/>
          <pc:sldMk cId="709024218" sldId="280"/>
        </pc:sldMkLst>
        <pc:spChg chg="mod">
          <ac:chgData name="Porteous, Linda" userId="a56806c9-69a6-49fd-9cdb-6bdb05271d82" providerId="ADAL" clId="{C28A84B1-126F-4DB2-9D0E-54FAA3E9A7D1}" dt="2024-01-05T10:14:12.533" v="18" actId="20577"/>
          <ac:spMkLst>
            <pc:docMk/>
            <pc:sldMk cId="709024218" sldId="280"/>
            <ac:spMk id="9" creationId="{7E573D20-17AA-AFF2-0A9A-949229E153E7}"/>
          </ac:spMkLst>
        </pc:spChg>
      </pc:sldChg>
      <pc:sldChg chg="modSp mod">
        <pc:chgData name="Porteous, Linda" userId="a56806c9-69a6-49fd-9cdb-6bdb05271d82" providerId="ADAL" clId="{C28A84B1-126F-4DB2-9D0E-54FAA3E9A7D1}" dt="2024-01-05T10:12:30.501" v="9" actId="1076"/>
        <pc:sldMkLst>
          <pc:docMk/>
          <pc:sldMk cId="3684354145" sldId="348"/>
        </pc:sldMkLst>
        <pc:picChg chg="mod">
          <ac:chgData name="Porteous, Linda" userId="a56806c9-69a6-49fd-9cdb-6bdb05271d82" providerId="ADAL" clId="{C28A84B1-126F-4DB2-9D0E-54FAA3E9A7D1}" dt="2024-01-05T10:12:30.501" v="9" actId="1076"/>
          <ac:picMkLst>
            <pc:docMk/>
            <pc:sldMk cId="3684354145" sldId="348"/>
            <ac:picMk id="2" creationId="{3862D205-BAF1-13A1-6D07-79ED427BD2AE}"/>
          </ac:picMkLst>
        </pc:picChg>
      </pc:sldChg>
      <pc:sldChg chg="del">
        <pc:chgData name="Porteous, Linda" userId="a56806c9-69a6-49fd-9cdb-6bdb05271d82" providerId="ADAL" clId="{C28A84B1-126F-4DB2-9D0E-54FAA3E9A7D1}" dt="2024-01-05T10:14:54.774" v="21" actId="47"/>
        <pc:sldMkLst>
          <pc:docMk/>
          <pc:sldMk cId="717641579" sldId="356"/>
        </pc:sldMkLst>
      </pc:sldChg>
      <pc:sldChg chg="del">
        <pc:chgData name="Porteous, Linda" userId="a56806c9-69a6-49fd-9cdb-6bdb05271d82" providerId="ADAL" clId="{C28A84B1-126F-4DB2-9D0E-54FAA3E9A7D1}" dt="2024-01-05T10:14:18.211" v="19" actId="47"/>
        <pc:sldMkLst>
          <pc:docMk/>
          <pc:sldMk cId="254033738" sldId="370"/>
        </pc:sldMkLst>
      </pc:sldChg>
      <pc:sldChg chg="del">
        <pc:chgData name="Porteous, Linda" userId="a56806c9-69a6-49fd-9cdb-6bdb05271d82" providerId="ADAL" clId="{C28A84B1-126F-4DB2-9D0E-54FAA3E9A7D1}" dt="2024-01-05T10:14:21.748" v="20" actId="47"/>
        <pc:sldMkLst>
          <pc:docMk/>
          <pc:sldMk cId="4079894392" sldId="371"/>
        </pc:sldMkLst>
      </pc:sldChg>
    </pc:docChg>
  </pc:docChgLst>
  <pc:docChgLst>
    <pc:chgData name="Freja Gjerstad" userId="S::amber.gjerstad@marinemanagement.org.uk::8543c95f-ae49-4b7c-96a4-37a45f1743a6" providerId="AD" clId="Web-{30FBCF29-430A-710D-54ED-6F710C4D48B3}"/>
    <pc:docChg chg="modSld">
      <pc:chgData name="Freja Gjerstad" userId="S::amber.gjerstad@marinemanagement.org.uk::8543c95f-ae49-4b7c-96a4-37a45f1743a6" providerId="AD" clId="Web-{30FBCF29-430A-710D-54ED-6F710C4D48B3}" dt="2024-01-16T15:36:16.049" v="28"/>
      <pc:docMkLst>
        <pc:docMk/>
      </pc:docMkLst>
      <pc:sldChg chg="modNotes">
        <pc:chgData name="Freja Gjerstad" userId="S::amber.gjerstad@marinemanagement.org.uk::8543c95f-ae49-4b7c-96a4-37a45f1743a6" providerId="AD" clId="Web-{30FBCF29-430A-710D-54ED-6F710C4D48B3}" dt="2024-01-16T13:55:26.990" v="16"/>
        <pc:sldMkLst>
          <pc:docMk/>
          <pc:sldMk cId="2702604141" sldId="457"/>
        </pc:sldMkLst>
      </pc:sldChg>
      <pc:sldChg chg="modNotes">
        <pc:chgData name="Freja Gjerstad" userId="S::amber.gjerstad@marinemanagement.org.uk::8543c95f-ae49-4b7c-96a4-37a45f1743a6" providerId="AD" clId="Web-{30FBCF29-430A-710D-54ED-6F710C4D48B3}" dt="2024-01-16T15:36:16.049" v="28"/>
        <pc:sldMkLst>
          <pc:docMk/>
          <pc:sldMk cId="919338995" sldId="463"/>
        </pc:sldMkLst>
      </pc:sldChg>
    </pc:docChg>
  </pc:docChgLst>
  <pc:docChgLst>
    <pc:chgData name="Porteous, Linda" userId="S::linda.porteous@marinemanagement.org.uk::a56806c9-69a6-49fd-9cdb-6bdb05271d82" providerId="AD" clId="Web-{F001EEDA-D9ED-3333-7C6E-8E35BD63BB81}"/>
    <pc:docChg chg="sldOrd modSection">
      <pc:chgData name="Porteous, Linda" userId="S::linda.porteous@marinemanagement.org.uk::a56806c9-69a6-49fd-9cdb-6bdb05271d82" providerId="AD" clId="Web-{F001EEDA-D9ED-3333-7C6E-8E35BD63BB81}" dt="2024-01-05T10:21:10.072" v="2"/>
      <pc:docMkLst>
        <pc:docMk/>
      </pc:docMkLst>
    </pc:docChg>
  </pc:docChgLst>
  <pc:docChgLst>
    <pc:chgData name="Siegal, Eilidh" userId="S::eilidh.siegal@marinemanagement.org.uk::3f241efd-da3d-4f0e-9f7f-890c711769e6" providerId="AD" clId="Web-{B15A5E83-F4F4-AA8C-0DED-7832563D2EA3}"/>
    <pc:docChg chg="addSld delSld modSld modSection">
      <pc:chgData name="Siegal, Eilidh" userId="S::eilidh.siegal@marinemanagement.org.uk::3f241efd-da3d-4f0e-9f7f-890c711769e6" providerId="AD" clId="Web-{B15A5E83-F4F4-AA8C-0DED-7832563D2EA3}" dt="2024-01-11T16:21:02.526" v="57"/>
      <pc:docMkLst>
        <pc:docMk/>
      </pc:docMkLst>
      <pc:sldChg chg="modSp add del">
        <pc:chgData name="Siegal, Eilidh" userId="S::eilidh.siegal@marinemanagement.org.uk::3f241efd-da3d-4f0e-9f7f-890c711769e6" providerId="AD" clId="Web-{B15A5E83-F4F4-AA8C-0DED-7832563D2EA3}" dt="2024-01-11T16:21:02.526" v="57"/>
        <pc:sldMkLst>
          <pc:docMk/>
          <pc:sldMk cId="2444770866" sldId="462"/>
        </pc:sldMkLst>
        <pc:spChg chg="mod">
          <ac:chgData name="Siegal, Eilidh" userId="S::eilidh.siegal@marinemanagement.org.uk::3f241efd-da3d-4f0e-9f7f-890c711769e6" providerId="AD" clId="Web-{B15A5E83-F4F4-AA8C-0DED-7832563D2EA3}" dt="2024-01-11T16:20:52.385" v="55" actId="20577"/>
          <ac:spMkLst>
            <pc:docMk/>
            <pc:sldMk cId="2444770866" sldId="462"/>
            <ac:spMk id="6" creationId="{A73F4974-5D62-236E-F049-BF59F387466E}"/>
          </ac:spMkLst>
        </pc:spChg>
      </pc:sldChg>
    </pc:docChg>
  </pc:docChgLst>
  <pc:docChgLst>
    <pc:chgData name="Wiseman, Charlie" userId="0f8ccf22-1c5f-4ac9-9d2c-fd815d4bef5f" providerId="ADAL" clId="{65353725-D2F3-4B26-B1AF-381FD7A43235}"/>
    <pc:docChg chg="modSld">
      <pc:chgData name="Wiseman, Charlie" userId="0f8ccf22-1c5f-4ac9-9d2c-fd815d4bef5f" providerId="ADAL" clId="{65353725-D2F3-4B26-B1AF-381FD7A43235}" dt="2023-09-13T09:41:35.015" v="14" actId="20577"/>
      <pc:docMkLst>
        <pc:docMk/>
      </pc:docMkLst>
      <pc:sldChg chg="modNotesTx">
        <pc:chgData name="Wiseman, Charlie" userId="0f8ccf22-1c5f-4ac9-9d2c-fd815d4bef5f" providerId="ADAL" clId="{65353725-D2F3-4B26-B1AF-381FD7A43235}" dt="2023-09-13T09:41:35.015" v="14" actId="20577"/>
        <pc:sldMkLst>
          <pc:docMk/>
          <pc:sldMk cId="709024218" sldId="280"/>
        </pc:sldMkLst>
      </pc:sldChg>
    </pc:docChg>
  </pc:docChgLst>
  <pc:docChgLst>
    <pc:chgData name="Johnston, Eleanor" userId="S::eleanor.johnston@marinemanagement.org.uk::f0a36c63-fe47-43c1-84ca-c08e568569e3" providerId="AD" clId="Web-{6A09B733-05FB-6493-88FF-CFB4240D6C56}"/>
    <pc:docChg chg="modSld">
      <pc:chgData name="Johnston, Eleanor" userId="S::eleanor.johnston@marinemanagement.org.uk::f0a36c63-fe47-43c1-84ca-c08e568569e3" providerId="AD" clId="Web-{6A09B733-05FB-6493-88FF-CFB4240D6C56}" dt="2023-09-13T10:50:21.576" v="0" actId="1076"/>
      <pc:docMkLst>
        <pc:docMk/>
      </pc:docMkLst>
      <pc:sldChg chg="modSp">
        <pc:chgData name="Johnston, Eleanor" userId="S::eleanor.johnston@marinemanagement.org.uk::f0a36c63-fe47-43c1-84ca-c08e568569e3" providerId="AD" clId="Web-{6A09B733-05FB-6493-88FF-CFB4240D6C56}" dt="2023-09-13T10:50:21.576" v="0" actId="1076"/>
        <pc:sldMkLst>
          <pc:docMk/>
          <pc:sldMk cId="2848164352" sldId="271"/>
        </pc:sldMkLst>
        <pc:spChg chg="mod">
          <ac:chgData name="Johnston, Eleanor" userId="S::eleanor.johnston@marinemanagement.org.uk::f0a36c63-fe47-43c1-84ca-c08e568569e3" providerId="AD" clId="Web-{6A09B733-05FB-6493-88FF-CFB4240D6C56}" dt="2023-09-13T10:50:21.576" v="0" actId="1076"/>
          <ac:spMkLst>
            <pc:docMk/>
            <pc:sldMk cId="2848164352" sldId="271"/>
            <ac:spMk id="36" creationId="{060D408F-EC57-44FF-8829-7501B3780C8D}"/>
          </ac:spMkLst>
        </pc:spChg>
      </pc:sldChg>
    </pc:docChg>
  </pc:docChgLst>
  <pc:docChgLst>
    <pc:chgData name="Siegal, Eilidh" userId="3f241efd-da3d-4f0e-9f7f-890c711769e6" providerId="ADAL" clId="{3C7E8367-8FC0-4531-899E-31451FC63E36}"/>
    <pc:docChg chg="undo custSel addSld delSld modSld sldOrd modSection">
      <pc:chgData name="Siegal, Eilidh" userId="3f241efd-da3d-4f0e-9f7f-890c711769e6" providerId="ADAL" clId="{3C7E8367-8FC0-4531-899E-31451FC63E36}" dt="2024-01-15T16:13:50.581" v="8787"/>
      <pc:docMkLst>
        <pc:docMk/>
      </pc:docMkLst>
      <pc:sldChg chg="modNotesTx">
        <pc:chgData name="Siegal, Eilidh" userId="3f241efd-da3d-4f0e-9f7f-890c711769e6" providerId="ADAL" clId="{3C7E8367-8FC0-4531-899E-31451FC63E36}" dt="2024-01-15T14:31:09.495" v="8579" actId="20577"/>
        <pc:sldMkLst>
          <pc:docMk/>
          <pc:sldMk cId="1709020403" sldId="354"/>
        </pc:sldMkLst>
      </pc:sldChg>
      <pc:sldChg chg="add del">
        <pc:chgData name="Siegal, Eilidh" userId="3f241efd-da3d-4f0e-9f7f-890c711769e6" providerId="ADAL" clId="{3C7E8367-8FC0-4531-899E-31451FC63E36}" dt="2024-01-15T09:49:57.253" v="752" actId="47"/>
        <pc:sldMkLst>
          <pc:docMk/>
          <pc:sldMk cId="158972413" sldId="363"/>
        </pc:sldMkLst>
      </pc:sldChg>
      <pc:sldChg chg="modSp mod modNotesTx">
        <pc:chgData name="Siegal, Eilidh" userId="3f241efd-da3d-4f0e-9f7f-890c711769e6" providerId="ADAL" clId="{3C7E8367-8FC0-4531-899E-31451FC63E36}" dt="2024-01-15T14:34:56.166" v="8615" actId="6549"/>
        <pc:sldMkLst>
          <pc:docMk/>
          <pc:sldMk cId="4032165374" sldId="458"/>
        </pc:sldMkLst>
        <pc:graphicFrameChg chg="modGraphic">
          <ac:chgData name="Siegal, Eilidh" userId="3f241efd-da3d-4f0e-9f7f-890c711769e6" providerId="ADAL" clId="{3C7E8367-8FC0-4531-899E-31451FC63E36}" dt="2024-01-15T10:52:51.266" v="3116" actId="6549"/>
          <ac:graphicFrameMkLst>
            <pc:docMk/>
            <pc:sldMk cId="4032165374" sldId="458"/>
            <ac:graphicFrameMk id="5" creationId="{8F13D21B-BE0A-93D8-C09E-08D9B70617DA}"/>
          </ac:graphicFrameMkLst>
        </pc:graphicFrameChg>
      </pc:sldChg>
      <pc:sldChg chg="modNotesTx">
        <pc:chgData name="Siegal, Eilidh" userId="3f241efd-da3d-4f0e-9f7f-890c711769e6" providerId="ADAL" clId="{3C7E8367-8FC0-4531-899E-31451FC63E36}" dt="2024-01-15T14:26:18.619" v="8417" actId="20577"/>
        <pc:sldMkLst>
          <pc:docMk/>
          <pc:sldMk cId="37268161" sldId="460"/>
        </pc:sldMkLst>
      </pc:sldChg>
      <pc:sldChg chg="modSp mod addCm delCm modCm modNotesTx">
        <pc:chgData name="Siegal, Eilidh" userId="3f241efd-da3d-4f0e-9f7f-890c711769e6" providerId="ADAL" clId="{3C7E8367-8FC0-4531-899E-31451FC63E36}" dt="2024-01-15T16:13:50.581" v="8787"/>
        <pc:sldMkLst>
          <pc:docMk/>
          <pc:sldMk cId="2444770866" sldId="462"/>
        </pc:sldMkLst>
        <pc:spChg chg="mod">
          <ac:chgData name="Siegal, Eilidh" userId="3f241efd-da3d-4f0e-9f7f-890c711769e6" providerId="ADAL" clId="{3C7E8367-8FC0-4531-899E-31451FC63E36}" dt="2024-01-11T16:43:28.305" v="250" actId="20577"/>
          <ac:spMkLst>
            <pc:docMk/>
            <pc:sldMk cId="2444770866" sldId="462"/>
            <ac:spMk id="6" creationId="{A73F4974-5D62-236E-F049-BF59F38746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iegal, Eilidh" userId="3f241efd-da3d-4f0e-9f7f-890c711769e6" providerId="ADAL" clId="{3C7E8367-8FC0-4531-899E-31451FC63E36}" dt="2024-01-15T09:00:44.203" v="704"/>
              <pc2:cmMkLst xmlns:pc2="http://schemas.microsoft.com/office/powerpoint/2019/9/main/command">
                <pc:docMk/>
                <pc:sldMk cId="2444770866" sldId="462"/>
                <pc2:cmMk id="{24C44E9B-DBAF-4AB0-82EC-7B70183B061F}"/>
              </pc2:cmMkLst>
            </pc226:cmChg>
            <pc226:cmChg xmlns:pc226="http://schemas.microsoft.com/office/powerpoint/2022/06/main/command" chg="add">
              <pc226:chgData name="Siegal, Eilidh" userId="3f241efd-da3d-4f0e-9f7f-890c711769e6" providerId="ADAL" clId="{3C7E8367-8FC0-4531-899E-31451FC63E36}" dt="2024-01-15T16:13:50.581" v="8787"/>
              <pc2:cmMkLst xmlns:pc2="http://schemas.microsoft.com/office/powerpoint/2019/9/main/command">
                <pc:docMk/>
                <pc:sldMk cId="2444770866" sldId="462"/>
                <pc2:cmMk id="{A9EFF4D9-0DFE-40C2-8699-CAB11B3FE10A}"/>
              </pc2:cmMkLst>
              <pc226:cmRplyChg chg="mod modRxn">
                <pc226:chgData name="Siegal, Eilidh" userId="3f241efd-da3d-4f0e-9f7f-890c711769e6" providerId="ADAL" clId="{3C7E8367-8FC0-4531-899E-31451FC63E36}" dt="2024-01-15T16:13:50.581" v="8787"/>
                <pc2:cmRplyMkLst xmlns:pc2="http://schemas.microsoft.com/office/powerpoint/2019/9/main/command">
                  <pc:docMk/>
                  <pc:sldMk cId="2444770866" sldId="462"/>
                  <pc2:cmMk id="{A9EFF4D9-0DFE-40C2-8699-CAB11B3FE10A}"/>
                  <pc2:cmRplyMk id="{53844A45-8B3D-4C5C-BBA4-FED1A3498DE5}"/>
                </pc2:cmRplyMkLst>
              </pc226:cmRplyChg>
            </pc226:cmChg>
            <pc226:cmChg xmlns:pc226="http://schemas.microsoft.com/office/powerpoint/2022/06/main/command" chg="add mod">
              <pc226:chgData name="Siegal, Eilidh" userId="3f241efd-da3d-4f0e-9f7f-890c711769e6" providerId="ADAL" clId="{3C7E8367-8FC0-4531-899E-31451FC63E36}" dt="2024-01-15T09:47:40.309" v="744"/>
              <pc2:cmMkLst xmlns:pc2="http://schemas.microsoft.com/office/powerpoint/2019/9/main/command">
                <pc:docMk/>
                <pc:sldMk cId="2444770866" sldId="462"/>
                <pc2:cmMk id="{009B14F3-43A7-40EE-9DCC-FC6ECBFB7D7B}"/>
              </pc2:cmMkLst>
              <pc226:cmRplyChg chg="add">
                <pc226:chgData name="Siegal, Eilidh" userId="3f241efd-da3d-4f0e-9f7f-890c711769e6" providerId="ADAL" clId="{3C7E8367-8FC0-4531-899E-31451FC63E36}" dt="2024-01-15T09:47:40.309" v="744"/>
                <pc2:cmRplyMkLst xmlns:pc2="http://schemas.microsoft.com/office/powerpoint/2019/9/main/command">
                  <pc:docMk/>
                  <pc:sldMk cId="2444770866" sldId="462"/>
                  <pc2:cmMk id="{009B14F3-43A7-40EE-9DCC-FC6ECBFB7D7B}"/>
                  <pc2:cmRplyMk id="{8CDB7C87-E5F2-4FBA-9567-5248EFF64C3C}"/>
                </pc2:cmRplyMkLst>
              </pc226:cmRplyChg>
            </pc226:cmChg>
          </p:ext>
        </pc:extLst>
      </pc:sldChg>
      <pc:sldChg chg="addSp delSp modSp mod modCm modNotesTx">
        <pc:chgData name="Siegal, Eilidh" userId="3f241efd-da3d-4f0e-9f7f-890c711769e6" providerId="ADAL" clId="{3C7E8367-8FC0-4531-899E-31451FC63E36}" dt="2024-01-15T10:46:50.287" v="2918" actId="313"/>
        <pc:sldMkLst>
          <pc:docMk/>
          <pc:sldMk cId="3688185944" sldId="466"/>
        </pc:sldMkLst>
        <pc:spChg chg="mod">
          <ac:chgData name="Siegal, Eilidh" userId="3f241efd-da3d-4f0e-9f7f-890c711769e6" providerId="ADAL" clId="{3C7E8367-8FC0-4531-899E-31451FC63E36}" dt="2024-01-15T10:41:51.541" v="1855" actId="20577"/>
          <ac:spMkLst>
            <pc:docMk/>
            <pc:sldMk cId="3688185944" sldId="466"/>
            <ac:spMk id="10" creationId="{19E3B778-A04E-818E-54FB-164D8B639853}"/>
          </ac:spMkLst>
        </pc:spChg>
        <pc:picChg chg="del">
          <ac:chgData name="Siegal, Eilidh" userId="3f241efd-da3d-4f0e-9f7f-890c711769e6" providerId="ADAL" clId="{3C7E8367-8FC0-4531-899E-31451FC63E36}" dt="2024-01-15T09:44:07.458" v="712" actId="478"/>
          <ac:picMkLst>
            <pc:docMk/>
            <pc:sldMk cId="3688185944" sldId="466"/>
            <ac:picMk id="2" creationId="{1C256165-941C-7086-1CF3-6FE040BFDF0C}"/>
          </ac:picMkLst>
        </pc:picChg>
        <pc:picChg chg="add mod">
          <ac:chgData name="Siegal, Eilidh" userId="3f241efd-da3d-4f0e-9f7f-890c711769e6" providerId="ADAL" clId="{3C7E8367-8FC0-4531-899E-31451FC63E36}" dt="2024-01-15T09:46:09.663" v="734" actId="1076"/>
          <ac:picMkLst>
            <pc:docMk/>
            <pc:sldMk cId="3688185944" sldId="466"/>
            <ac:picMk id="6" creationId="{760EAAC1-C4A7-1DFE-0135-0E4B64A13369}"/>
          </ac:picMkLst>
        </pc:picChg>
        <pc:picChg chg="add mod modCrop">
          <ac:chgData name="Siegal, Eilidh" userId="3f241efd-da3d-4f0e-9f7f-890c711769e6" providerId="ADAL" clId="{3C7E8367-8FC0-4531-899E-31451FC63E36}" dt="2024-01-15T09:46:14.067" v="736" actId="1076"/>
          <ac:picMkLst>
            <pc:docMk/>
            <pc:sldMk cId="3688185944" sldId="466"/>
            <ac:picMk id="9" creationId="{2221326F-FC18-75D2-F1F6-BDD5977AEC7B}"/>
          </ac:picMkLst>
        </pc:picChg>
        <pc:picChg chg="add mod modCrop">
          <ac:chgData name="Siegal, Eilidh" userId="3f241efd-da3d-4f0e-9f7f-890c711769e6" providerId="ADAL" clId="{3C7E8367-8FC0-4531-899E-31451FC63E36}" dt="2024-01-15T09:46:11.298" v="735" actId="1076"/>
          <ac:picMkLst>
            <pc:docMk/>
            <pc:sldMk cId="3688185944" sldId="466"/>
            <ac:picMk id="11" creationId="{80A3F42D-57F3-6C31-CF5F-CDA3807B84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iegal, Eilidh" userId="3f241efd-da3d-4f0e-9f7f-890c711769e6" providerId="ADAL" clId="{3C7E8367-8FC0-4531-899E-31451FC63E36}" dt="2024-01-15T09:46:47.520" v="737"/>
              <pc2:cmMkLst xmlns:pc2="http://schemas.microsoft.com/office/powerpoint/2019/9/main/command">
                <pc:docMk/>
                <pc:sldMk cId="3688185944" sldId="466"/>
                <pc2:cmMk id="{BF48186A-3FFB-46B1-8E01-89ACFD21702B}"/>
              </pc2:cmMkLst>
              <pc226:cmRplyChg chg="add">
                <pc226:chgData name="Siegal, Eilidh" userId="3f241efd-da3d-4f0e-9f7f-890c711769e6" providerId="ADAL" clId="{3C7E8367-8FC0-4531-899E-31451FC63E36}" dt="2024-01-15T09:46:47.520" v="737"/>
                <pc2:cmRplyMkLst xmlns:pc2="http://schemas.microsoft.com/office/powerpoint/2019/9/main/command">
                  <pc:docMk/>
                  <pc:sldMk cId="3688185944" sldId="466"/>
                  <pc2:cmMk id="{BF48186A-3FFB-46B1-8E01-89ACFD21702B}"/>
                  <pc2:cmRplyMk id="{27EACD27-8D10-4CD5-9813-5503E7312FC3}"/>
                </pc2:cmRplyMkLst>
              </pc226:cmRplyChg>
            </pc226:cmChg>
          </p:ext>
        </pc:extLst>
      </pc:sldChg>
      <pc:sldChg chg="addSp delSp modSp mod ord addCm modCm modNotesTx">
        <pc:chgData name="Siegal, Eilidh" userId="3f241efd-da3d-4f0e-9f7f-890c711769e6" providerId="ADAL" clId="{3C7E8367-8FC0-4531-899E-31451FC63E36}" dt="2024-01-15T16:13:38.928" v="8786"/>
        <pc:sldMkLst>
          <pc:docMk/>
          <pc:sldMk cId="2978149181" sldId="467"/>
        </pc:sldMkLst>
        <pc:spChg chg="add del mod">
          <ac:chgData name="Siegal, Eilidh" userId="3f241efd-da3d-4f0e-9f7f-890c711769e6" providerId="ADAL" clId="{3C7E8367-8FC0-4531-899E-31451FC63E36}" dt="2024-01-15T09:52:36.133" v="853" actId="478"/>
          <ac:spMkLst>
            <pc:docMk/>
            <pc:sldMk cId="2978149181" sldId="467"/>
            <ac:spMk id="2" creationId="{FB49FE87-E15B-0FE8-35CC-F11DAB07706F}"/>
          </ac:spMkLst>
        </pc:spChg>
        <pc:spChg chg="add del mod">
          <ac:chgData name="Siegal, Eilidh" userId="3f241efd-da3d-4f0e-9f7f-890c711769e6" providerId="ADAL" clId="{3C7E8367-8FC0-4531-899E-31451FC63E36}" dt="2024-01-15T09:49:41.226" v="749" actId="478"/>
          <ac:spMkLst>
            <pc:docMk/>
            <pc:sldMk cId="2978149181" sldId="467"/>
            <ac:spMk id="5" creationId="{D7C4C9E4-CCEC-833E-6B5B-F42E9B7F01FF}"/>
          </ac:spMkLst>
        </pc:spChg>
        <pc:spChg chg="mod">
          <ac:chgData name="Siegal, Eilidh" userId="3f241efd-da3d-4f0e-9f7f-890c711769e6" providerId="ADAL" clId="{3C7E8367-8FC0-4531-899E-31451FC63E36}" dt="2024-01-15T10:50:34.106" v="2959" actId="6549"/>
          <ac:spMkLst>
            <pc:docMk/>
            <pc:sldMk cId="2978149181" sldId="467"/>
            <ac:spMk id="6" creationId="{A73F4974-5D62-236E-F049-BF59F387466E}"/>
          </ac:spMkLst>
        </pc:spChg>
        <pc:spChg chg="add mod">
          <ac:chgData name="Siegal, Eilidh" userId="3f241efd-da3d-4f0e-9f7f-890c711769e6" providerId="ADAL" clId="{3C7E8367-8FC0-4531-899E-31451FC63E36}" dt="2024-01-15T10:48:34.896" v="2925" actId="113"/>
          <ac:spMkLst>
            <pc:docMk/>
            <pc:sldMk cId="2978149181" sldId="467"/>
            <ac:spMk id="7" creationId="{EEB0F668-DE73-8F12-CF43-2C4BAAB1F465}"/>
          </ac:spMkLst>
        </pc:spChg>
        <pc:spChg chg="add mod">
          <ac:chgData name="Siegal, Eilidh" userId="3f241efd-da3d-4f0e-9f7f-890c711769e6" providerId="ADAL" clId="{3C7E8367-8FC0-4531-899E-31451FC63E36}" dt="2024-01-15T10:50:04.671" v="2947" actId="20577"/>
          <ac:spMkLst>
            <pc:docMk/>
            <pc:sldMk cId="2978149181" sldId="467"/>
            <ac:spMk id="9" creationId="{68D34568-91E3-743B-10E2-862461605E87}"/>
          </ac:spMkLst>
        </pc:spChg>
        <pc:spChg chg="add mod">
          <ac:chgData name="Siegal, Eilidh" userId="3f241efd-da3d-4f0e-9f7f-890c711769e6" providerId="ADAL" clId="{3C7E8367-8FC0-4531-899E-31451FC63E36}" dt="2024-01-15T10:49:04.531" v="2929" actId="571"/>
          <ac:spMkLst>
            <pc:docMk/>
            <pc:sldMk cId="2978149181" sldId="467"/>
            <ac:spMk id="10" creationId="{6E7DE56C-B071-8F1E-3513-F56F197462F5}"/>
          </ac:spMkLst>
        </pc:spChg>
        <pc:graphicFrameChg chg="add del mod modGraphic">
          <ac:chgData name="Siegal, Eilidh" userId="3f241efd-da3d-4f0e-9f7f-890c711769e6" providerId="ADAL" clId="{3C7E8367-8FC0-4531-899E-31451FC63E36}" dt="2024-01-15T10:22:39.178" v="1547" actId="21"/>
          <ac:graphicFrameMkLst>
            <pc:docMk/>
            <pc:sldMk cId="2978149181" sldId="467"/>
            <ac:graphicFrameMk id="3" creationId="{8BDAB535-906C-1105-C7A1-F5503F06B76B}"/>
          </ac:graphicFrameMkLst>
        </pc:graphicFrameChg>
        <pc:graphicFrameChg chg="add mod modGraphic">
          <ac:chgData name="Siegal, Eilidh" userId="3f241efd-da3d-4f0e-9f7f-890c711769e6" providerId="ADAL" clId="{3C7E8367-8FC0-4531-899E-31451FC63E36}" dt="2024-01-15T14:37:01.828" v="8785" actId="14734"/>
          <ac:graphicFrameMkLst>
            <pc:docMk/>
            <pc:sldMk cId="2978149181" sldId="467"/>
            <ac:graphicFrameMk id="8" creationId="{6D68EDE2-A2C0-3AD1-D483-034BB2CD7459}"/>
          </ac:graphicFrameMkLst>
        </pc:graphicFrameChg>
        <pc:picChg chg="add mod">
          <ac:chgData name="Siegal, Eilidh" userId="3f241efd-da3d-4f0e-9f7f-890c711769e6" providerId="ADAL" clId="{3C7E8367-8FC0-4531-899E-31451FC63E36}" dt="2024-01-15T10:48:29.116" v="2923" actId="1076"/>
          <ac:picMkLst>
            <pc:docMk/>
            <pc:sldMk cId="2978149181" sldId="467"/>
            <ac:picMk id="1026" creationId="{A3FB15B8-23B1-EFDC-5106-6E8BB2ED63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egal, Eilidh" userId="3f241efd-da3d-4f0e-9f7f-890c711769e6" providerId="ADAL" clId="{3C7E8367-8FC0-4531-899E-31451FC63E36}" dt="2024-01-15T10:50:34.106" v="2959" actId="6549"/>
              <pc2:cmMkLst xmlns:pc2="http://schemas.microsoft.com/office/powerpoint/2019/9/main/command">
                <pc:docMk/>
                <pc:sldMk cId="2978149181" sldId="467"/>
                <pc2:cmMk id="{8ED4725B-77F9-4E05-83B2-AC19CB2E4D11}"/>
              </pc2:cmMkLst>
              <pc226:cmRplyChg chg="add mod">
                <pc226:chgData name="Siegal, Eilidh" userId="3f241efd-da3d-4f0e-9f7f-890c711769e6" providerId="ADAL" clId="{3C7E8367-8FC0-4531-899E-31451FC63E36}" dt="2024-01-15T10:29:34.844" v="1631"/>
                <pc2:cmRplyMkLst xmlns:pc2="http://schemas.microsoft.com/office/powerpoint/2019/9/main/command">
                  <pc:docMk/>
                  <pc:sldMk cId="2978149181" sldId="467"/>
                  <pc2:cmMk id="{8ED4725B-77F9-4E05-83B2-AC19CB2E4D11}"/>
                  <pc2:cmRplyMk id="{4965F008-78C1-446A-B867-AD0FE1E3AEFC}"/>
                </pc2:cmRplyMkLst>
              </pc226:cmRplyChg>
              <pc226:cmRplyChg chg="add">
                <pc226:chgData name="Siegal, Eilidh" userId="3f241efd-da3d-4f0e-9f7f-890c711769e6" providerId="ADAL" clId="{3C7E8367-8FC0-4531-899E-31451FC63E36}" dt="2024-01-15T10:47:41.507" v="2919"/>
                <pc2:cmRplyMkLst xmlns:pc2="http://schemas.microsoft.com/office/powerpoint/2019/9/main/command">
                  <pc:docMk/>
                  <pc:sldMk cId="2978149181" sldId="467"/>
                  <pc2:cmMk id="{8ED4725B-77F9-4E05-83B2-AC19CB2E4D11}"/>
                  <pc2:cmRplyMk id="{70D21B6D-134F-4ABA-82FD-DD96E15F4202}"/>
                </pc2:cmRplyMkLst>
              </pc226:cmRplyChg>
            </pc226:cmChg>
            <pc226:cmChg xmlns:pc226="http://schemas.microsoft.com/office/powerpoint/2022/06/main/command" chg="add">
              <pc226:chgData name="Siegal, Eilidh" userId="3f241efd-da3d-4f0e-9f7f-890c711769e6" providerId="ADAL" clId="{3C7E8367-8FC0-4531-899E-31451FC63E36}" dt="2024-01-15T16:13:38.928" v="8786"/>
              <pc2:cmMkLst xmlns:pc2="http://schemas.microsoft.com/office/powerpoint/2019/9/main/command">
                <pc:docMk/>
                <pc:sldMk cId="2978149181" sldId="467"/>
                <pc2:cmMk id="{E7E9A9B7-49C6-4D2B-A68A-3EF655F156D5}"/>
              </pc2:cmMkLst>
              <pc226:cmRplyChg chg="add">
                <pc226:chgData name="Siegal, Eilidh" userId="3f241efd-da3d-4f0e-9f7f-890c711769e6" providerId="ADAL" clId="{3C7E8367-8FC0-4531-899E-31451FC63E36}" dt="2024-01-15T16:13:38.928" v="8786"/>
                <pc2:cmRplyMkLst xmlns:pc2="http://schemas.microsoft.com/office/powerpoint/2019/9/main/command">
                  <pc:docMk/>
                  <pc:sldMk cId="2978149181" sldId="467"/>
                  <pc2:cmMk id="{E7E9A9B7-49C6-4D2B-A68A-3EF655F156D5}"/>
                  <pc2:cmRplyMk id="{B6885D88-13B5-4167-AFA3-AC54B797410B}"/>
                </pc2:cmRplyMkLst>
              </pc226:cmRplyChg>
            </pc226:cmChg>
          </p:ext>
        </pc:extLst>
      </pc:sldChg>
      <pc:sldChg chg="new del">
        <pc:chgData name="Siegal, Eilidh" userId="3f241efd-da3d-4f0e-9f7f-890c711769e6" providerId="ADAL" clId="{3C7E8367-8FC0-4531-899E-31451FC63E36}" dt="2024-01-15T09:44:02.436" v="711" actId="47"/>
        <pc:sldMkLst>
          <pc:docMk/>
          <pc:sldMk cId="3703986084" sldId="468"/>
        </pc:sldMkLst>
      </pc:sldChg>
      <pc:sldChg chg="new del">
        <pc:chgData name="Siegal, Eilidh" userId="3f241efd-da3d-4f0e-9f7f-890c711769e6" providerId="ADAL" clId="{3C7E8367-8FC0-4531-899E-31451FC63E36}" dt="2024-01-15T09:44:02.436" v="711" actId="47"/>
        <pc:sldMkLst>
          <pc:docMk/>
          <pc:sldMk cId="2668844619" sldId="469"/>
        </pc:sldMkLst>
      </pc:sldChg>
      <pc:sldChg chg="new del">
        <pc:chgData name="Siegal, Eilidh" userId="3f241efd-da3d-4f0e-9f7f-890c711769e6" providerId="ADAL" clId="{3C7E8367-8FC0-4531-899E-31451FC63E36}" dt="2024-01-15T09:44:02.436" v="711" actId="47"/>
        <pc:sldMkLst>
          <pc:docMk/>
          <pc:sldMk cId="1443674057" sldId="470"/>
        </pc:sldMkLst>
      </pc:sldChg>
      <pc:sldChg chg="new del">
        <pc:chgData name="Siegal, Eilidh" userId="3f241efd-da3d-4f0e-9f7f-890c711769e6" providerId="ADAL" clId="{3C7E8367-8FC0-4531-899E-31451FC63E36}" dt="2024-01-15T09:44:02.436" v="711" actId="47"/>
        <pc:sldMkLst>
          <pc:docMk/>
          <pc:sldMk cId="1367643019" sldId="471"/>
        </pc:sldMkLst>
      </pc:sldChg>
      <pc:sldChg chg="new del">
        <pc:chgData name="Siegal, Eilidh" userId="3f241efd-da3d-4f0e-9f7f-890c711769e6" providerId="ADAL" clId="{3C7E8367-8FC0-4531-899E-31451FC63E36}" dt="2024-01-15T09:44:02.436" v="711" actId="47"/>
        <pc:sldMkLst>
          <pc:docMk/>
          <pc:sldMk cId="3636311555" sldId="472"/>
        </pc:sldMkLst>
      </pc:sldChg>
      <pc:sldChg chg="new del">
        <pc:chgData name="Siegal, Eilidh" userId="3f241efd-da3d-4f0e-9f7f-890c711769e6" providerId="ADAL" clId="{3C7E8367-8FC0-4531-899E-31451FC63E36}" dt="2024-01-15T09:44:02.436" v="711" actId="47"/>
        <pc:sldMkLst>
          <pc:docMk/>
          <pc:sldMk cId="225995225" sldId="473"/>
        </pc:sldMkLst>
      </pc:sldChg>
    </pc:docChg>
  </pc:docChgLst>
  <pc:docChgLst>
    <pc:chgData name="Wiseman, Charlie" userId="S::charlie.wiseman@marinemanagement.org.uk::0f8ccf22-1c5f-4ac9-9d2c-fd815d4bef5f" providerId="AD" clId="Web-{BA49E481-E9B6-55C9-4D2D-49EB08D5AE6D}"/>
    <pc:docChg chg="modSld">
      <pc:chgData name="Wiseman, Charlie" userId="S::charlie.wiseman@marinemanagement.org.uk::0f8ccf22-1c5f-4ac9-9d2c-fd815d4bef5f" providerId="AD" clId="Web-{BA49E481-E9B6-55C9-4D2D-49EB08D5AE6D}" dt="2024-01-17T14:44:39.879" v="4" actId="20577"/>
      <pc:docMkLst>
        <pc:docMk/>
      </pc:docMkLst>
      <pc:sldChg chg="modSp">
        <pc:chgData name="Wiseman, Charlie" userId="S::charlie.wiseman@marinemanagement.org.uk::0f8ccf22-1c5f-4ac9-9d2c-fd815d4bef5f" providerId="AD" clId="Web-{BA49E481-E9B6-55C9-4D2D-49EB08D5AE6D}" dt="2024-01-17T14:44:39.879" v="4" actId="20577"/>
        <pc:sldMkLst>
          <pc:docMk/>
          <pc:sldMk cId="402382941" sldId="454"/>
        </pc:sldMkLst>
        <pc:spChg chg="mod">
          <ac:chgData name="Wiseman, Charlie" userId="S::charlie.wiseman@marinemanagement.org.uk::0f8ccf22-1c5f-4ac9-9d2c-fd815d4bef5f" providerId="AD" clId="Web-{BA49E481-E9B6-55C9-4D2D-49EB08D5AE6D}" dt="2024-01-17T14:44:39.879" v="4" actId="20577"/>
          <ac:spMkLst>
            <pc:docMk/>
            <pc:sldMk cId="402382941" sldId="454"/>
            <ac:spMk id="6" creationId="{12A48E16-2AFB-75A4-D8CA-25A792EFD5D7}"/>
          </ac:spMkLst>
        </pc:spChg>
      </pc:sldChg>
    </pc:docChg>
  </pc:docChgLst>
  <pc:docChgLst>
    <pc:chgData name="Johnston, Eleanor" userId="f0a36c63-fe47-43c1-84ca-c08e568569e3" providerId="ADAL" clId="{A5BA8004-7752-4F25-B8A7-C0ACF39AFA8C}"/>
    <pc:docChg chg="addSld delSld modSld delMainMaster modSection">
      <pc:chgData name="Johnston, Eleanor" userId="f0a36c63-fe47-43c1-84ca-c08e568569e3" providerId="ADAL" clId="{A5BA8004-7752-4F25-B8A7-C0ACF39AFA8C}" dt="2024-01-22T13:09:22.443" v="94" actId="20577"/>
      <pc:docMkLst>
        <pc:docMk/>
      </pc:docMkLst>
      <pc:sldChg chg="add del">
        <pc:chgData name="Johnston, Eleanor" userId="f0a36c63-fe47-43c1-84ca-c08e568569e3" providerId="ADAL" clId="{A5BA8004-7752-4F25-B8A7-C0ACF39AFA8C}" dt="2024-01-19T09:21:45.338" v="7"/>
        <pc:sldMkLst>
          <pc:docMk/>
          <pc:sldMk cId="3490898454" sldId="266"/>
        </pc:sldMkLst>
      </pc:sldChg>
      <pc:sldChg chg="add del">
        <pc:chgData name="Johnston, Eleanor" userId="f0a36c63-fe47-43c1-84ca-c08e568569e3" providerId="ADAL" clId="{A5BA8004-7752-4F25-B8A7-C0ACF39AFA8C}" dt="2024-01-19T09:20:36.945" v="1"/>
        <pc:sldMkLst>
          <pc:docMk/>
          <pc:sldMk cId="2848164352" sldId="271"/>
        </pc:sldMkLst>
      </pc:sldChg>
      <pc:sldChg chg="add del">
        <pc:chgData name="Johnston, Eleanor" userId="f0a36c63-fe47-43c1-84ca-c08e568569e3" providerId="ADAL" clId="{A5BA8004-7752-4F25-B8A7-C0ACF39AFA8C}" dt="2024-01-19T09:21:45.338" v="7"/>
        <pc:sldMkLst>
          <pc:docMk/>
          <pc:sldMk cId="1709020403" sldId="354"/>
        </pc:sldMkLst>
      </pc:sldChg>
      <pc:sldChg chg="add del modNotesTx">
        <pc:chgData name="Johnston, Eleanor" userId="f0a36c63-fe47-43c1-84ca-c08e568569e3" providerId="ADAL" clId="{A5BA8004-7752-4F25-B8A7-C0ACF39AFA8C}" dt="2024-01-22T13:09:22.443" v="94" actId="20577"/>
        <pc:sldMkLst>
          <pc:docMk/>
          <pc:sldMk cId="1667262816" sldId="358"/>
        </pc:sldMkLst>
      </pc:sldChg>
      <pc:sldChg chg="add del">
        <pc:chgData name="Johnston, Eleanor" userId="f0a36c63-fe47-43c1-84ca-c08e568569e3" providerId="ADAL" clId="{A5BA8004-7752-4F25-B8A7-C0ACF39AFA8C}" dt="2024-01-19T09:21:00.632" v="3"/>
        <pc:sldMkLst>
          <pc:docMk/>
          <pc:sldMk cId="2702604141" sldId="457"/>
        </pc:sldMkLst>
      </pc:sldChg>
      <pc:sldChg chg="add del">
        <pc:chgData name="Johnston, Eleanor" userId="f0a36c63-fe47-43c1-84ca-c08e568569e3" providerId="ADAL" clId="{A5BA8004-7752-4F25-B8A7-C0ACF39AFA8C}" dt="2024-01-19T09:21:24.328" v="5"/>
        <pc:sldMkLst>
          <pc:docMk/>
          <pc:sldMk cId="4032165374" sldId="458"/>
        </pc:sldMkLst>
      </pc:sldChg>
      <pc:sldChg chg="add del">
        <pc:chgData name="Johnston, Eleanor" userId="f0a36c63-fe47-43c1-84ca-c08e568569e3" providerId="ADAL" clId="{A5BA8004-7752-4F25-B8A7-C0ACF39AFA8C}" dt="2024-01-19T09:21:00.632" v="3"/>
        <pc:sldMkLst>
          <pc:docMk/>
          <pc:sldMk cId="2937691680" sldId="459"/>
        </pc:sldMkLst>
      </pc:sldChg>
      <pc:sldChg chg="add del">
        <pc:chgData name="Johnston, Eleanor" userId="f0a36c63-fe47-43c1-84ca-c08e568569e3" providerId="ADAL" clId="{A5BA8004-7752-4F25-B8A7-C0ACF39AFA8C}" dt="2024-01-19T09:21:24.328" v="5"/>
        <pc:sldMkLst>
          <pc:docMk/>
          <pc:sldMk cId="37268161" sldId="460"/>
        </pc:sldMkLst>
      </pc:sldChg>
      <pc:sldChg chg="add del modNotesTx">
        <pc:chgData name="Johnston, Eleanor" userId="f0a36c63-fe47-43c1-84ca-c08e568569e3" providerId="ADAL" clId="{A5BA8004-7752-4F25-B8A7-C0ACF39AFA8C}" dt="2024-01-22T12:51:43.679" v="93" actId="20577"/>
        <pc:sldMkLst>
          <pc:docMk/>
          <pc:sldMk cId="2953737424" sldId="461"/>
        </pc:sldMkLst>
      </pc:sldChg>
      <pc:sldChg chg="add del">
        <pc:chgData name="Johnston, Eleanor" userId="f0a36c63-fe47-43c1-84ca-c08e568569e3" providerId="ADAL" clId="{A5BA8004-7752-4F25-B8A7-C0ACF39AFA8C}" dt="2024-01-19T09:21:24.328" v="5"/>
        <pc:sldMkLst>
          <pc:docMk/>
          <pc:sldMk cId="2444770866" sldId="462"/>
        </pc:sldMkLst>
      </pc:sldChg>
      <pc:sldChg chg="add del">
        <pc:chgData name="Johnston, Eleanor" userId="f0a36c63-fe47-43c1-84ca-c08e568569e3" providerId="ADAL" clId="{A5BA8004-7752-4F25-B8A7-C0ACF39AFA8C}" dt="2024-01-19T09:21:00.632" v="3"/>
        <pc:sldMkLst>
          <pc:docMk/>
          <pc:sldMk cId="919338995" sldId="463"/>
        </pc:sldMkLst>
      </pc:sldChg>
      <pc:sldChg chg="add del">
        <pc:chgData name="Johnston, Eleanor" userId="f0a36c63-fe47-43c1-84ca-c08e568569e3" providerId="ADAL" clId="{A5BA8004-7752-4F25-B8A7-C0ACF39AFA8C}" dt="2024-01-19T09:21:00.632" v="3"/>
        <pc:sldMkLst>
          <pc:docMk/>
          <pc:sldMk cId="2922850431" sldId="465"/>
        </pc:sldMkLst>
      </pc:sldChg>
      <pc:sldChg chg="add del delCm">
        <pc:chgData name="Johnston, Eleanor" userId="f0a36c63-fe47-43c1-84ca-c08e568569e3" providerId="ADAL" clId="{A5BA8004-7752-4F25-B8A7-C0ACF39AFA8C}" dt="2024-01-19T09:23:34.308" v="9"/>
        <pc:sldMkLst>
          <pc:docMk/>
          <pc:sldMk cId="3688185944" sldId="4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ston, Eleanor" userId="f0a36c63-fe47-43c1-84ca-c08e568569e3" providerId="ADAL" clId="{A5BA8004-7752-4F25-B8A7-C0ACF39AFA8C}" dt="2024-01-19T09:23:34.308" v="9"/>
              <pc2:cmMkLst xmlns:pc2="http://schemas.microsoft.com/office/powerpoint/2019/9/main/command">
                <pc:docMk/>
                <pc:sldMk cId="3688185944" sldId="466"/>
                <pc2:cmMk id="{BF48186A-3FFB-46B1-8E01-89ACFD21702B}"/>
              </pc2:cmMkLst>
            </pc226:cmChg>
          </p:ext>
        </pc:extLst>
      </pc:sldChg>
      <pc:sldChg chg="add del">
        <pc:chgData name="Johnston, Eleanor" userId="f0a36c63-fe47-43c1-84ca-c08e568569e3" providerId="ADAL" clId="{A5BA8004-7752-4F25-B8A7-C0ACF39AFA8C}" dt="2024-01-19T09:21:24.328" v="5"/>
        <pc:sldMkLst>
          <pc:docMk/>
          <pc:sldMk cId="2978149181" sldId="467"/>
        </pc:sldMkLst>
      </pc:sldChg>
      <pc:sldMasterChg chg="del delSldLayout">
        <pc:chgData name="Johnston, Eleanor" userId="f0a36c63-fe47-43c1-84ca-c08e568569e3" providerId="ADAL" clId="{A5BA8004-7752-4F25-B8A7-C0ACF39AFA8C}" dt="2024-01-19T09:20:28.735" v="0" actId="47"/>
        <pc:sldMasterMkLst>
          <pc:docMk/>
          <pc:sldMasterMk cId="1010485261" sldId="2147483661"/>
        </pc:sldMasterMkLst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3924327746" sldId="2147483662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1912275339" sldId="2147483663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1417716831" sldId="2147483664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4098165515" sldId="2147483665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46875145" sldId="2147483666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1187606657" sldId="2147483667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323221803" sldId="2147483668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373586675" sldId="2147483669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876306766" sldId="2147483670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205154591" sldId="2147483671"/>
          </pc:sldLayoutMkLst>
        </pc:sldLayoutChg>
        <pc:sldLayoutChg chg="del">
          <pc:chgData name="Johnston, Eleanor" userId="f0a36c63-fe47-43c1-84ca-c08e568569e3" providerId="ADAL" clId="{A5BA8004-7752-4F25-B8A7-C0ACF39AFA8C}" dt="2024-01-19T09:20:28.735" v="0" actId="47"/>
          <pc:sldLayoutMkLst>
            <pc:docMk/>
            <pc:sldMasterMk cId="1010485261" sldId="2147483661"/>
            <pc:sldLayoutMk cId="573766127" sldId="2147483672"/>
          </pc:sldLayoutMkLst>
        </pc:sldLayoutChg>
      </pc:sldMasterChg>
    </pc:docChg>
  </pc:docChgLst>
  <pc:docChgLst>
    <pc:chgData name="Greenwood, Nicholas" userId="fd961888-7106-4dbc-9559-eecf9b2adc99" providerId="ADAL" clId="{1E7F245F-0DD1-40DE-AA9F-DE4E6244155C}"/>
    <pc:docChg chg="custSel modSld">
      <pc:chgData name="Greenwood, Nicholas" userId="fd961888-7106-4dbc-9559-eecf9b2adc99" providerId="ADAL" clId="{1E7F245F-0DD1-40DE-AA9F-DE4E6244155C}" dt="2024-01-05T13:42:42.803" v="210" actId="1038"/>
      <pc:docMkLst>
        <pc:docMk/>
      </pc:docMkLst>
      <pc:sldChg chg="addSp delSp modSp mod">
        <pc:chgData name="Greenwood, Nicholas" userId="fd961888-7106-4dbc-9559-eecf9b2adc99" providerId="ADAL" clId="{1E7F245F-0DD1-40DE-AA9F-DE4E6244155C}" dt="2024-01-05T13:42:42.803" v="210" actId="1038"/>
        <pc:sldMkLst>
          <pc:docMk/>
          <pc:sldMk cId="1003049345" sldId="452"/>
        </pc:sldMkLst>
        <pc:spChg chg="mod">
          <ac:chgData name="Greenwood, Nicholas" userId="fd961888-7106-4dbc-9559-eecf9b2adc99" providerId="ADAL" clId="{1E7F245F-0DD1-40DE-AA9F-DE4E6244155C}" dt="2024-01-05T13:39:22.903" v="109" actId="1036"/>
          <ac:spMkLst>
            <pc:docMk/>
            <pc:sldMk cId="1003049345" sldId="452"/>
            <ac:spMk id="6" creationId="{C4705B5D-00B5-B84A-173A-F4FE20312C73}"/>
          </ac:spMkLst>
        </pc:spChg>
        <pc:spChg chg="mod">
          <ac:chgData name="Greenwood, Nicholas" userId="fd961888-7106-4dbc-9559-eecf9b2adc99" providerId="ADAL" clId="{1E7F245F-0DD1-40DE-AA9F-DE4E6244155C}" dt="2024-01-05T13:39:37.106" v="111" actId="14100"/>
          <ac:spMkLst>
            <pc:docMk/>
            <pc:sldMk cId="1003049345" sldId="452"/>
            <ac:spMk id="7" creationId="{C487B0B2-DDE5-B57A-D6B7-305228D44BED}"/>
          </ac:spMkLst>
        </pc:spChg>
        <pc:spChg chg="add mod">
          <ac:chgData name="Greenwood, Nicholas" userId="fd961888-7106-4dbc-9559-eecf9b2adc99" providerId="ADAL" clId="{1E7F245F-0DD1-40DE-AA9F-DE4E6244155C}" dt="2024-01-05T13:42:13.862" v="177" actId="1038"/>
          <ac:spMkLst>
            <pc:docMk/>
            <pc:sldMk cId="1003049345" sldId="452"/>
            <ac:spMk id="14" creationId="{AA18F886-CC16-5AA4-40B4-BD0139A23CCC}"/>
          </ac:spMkLst>
        </pc:spChg>
        <pc:spChg chg="mod">
          <ac:chgData name="Greenwood, Nicholas" userId="fd961888-7106-4dbc-9559-eecf9b2adc99" providerId="ADAL" clId="{1E7F245F-0DD1-40DE-AA9F-DE4E6244155C}" dt="2024-01-05T13:37:17.424" v="0" actId="14100"/>
          <ac:spMkLst>
            <pc:docMk/>
            <pc:sldMk cId="1003049345" sldId="452"/>
            <ac:spMk id="73" creationId="{3B604AD1-B6B2-1B03-5F6E-E85C8799CA6A}"/>
          </ac:spMkLst>
        </pc:spChg>
        <pc:spChg chg="mod">
          <ac:chgData name="Greenwood, Nicholas" userId="fd961888-7106-4dbc-9559-eecf9b2adc99" providerId="ADAL" clId="{1E7F245F-0DD1-40DE-AA9F-DE4E6244155C}" dt="2024-01-05T13:37:56.107" v="75" actId="1038"/>
          <ac:spMkLst>
            <pc:docMk/>
            <pc:sldMk cId="1003049345" sldId="452"/>
            <ac:spMk id="152" creationId="{DED97A7B-5408-7419-3CEE-FE5AAC4A8228}"/>
          </ac:spMkLst>
        </pc:spChg>
        <pc:spChg chg="mod">
          <ac:chgData name="Greenwood, Nicholas" userId="fd961888-7106-4dbc-9559-eecf9b2adc99" providerId="ADAL" clId="{1E7F245F-0DD1-40DE-AA9F-DE4E6244155C}" dt="2024-01-05T13:40:43.272" v="154" actId="1035"/>
          <ac:spMkLst>
            <pc:docMk/>
            <pc:sldMk cId="1003049345" sldId="452"/>
            <ac:spMk id="158" creationId="{409EC54D-C3BF-AD40-E19B-C206A6EA288F}"/>
          </ac:spMkLst>
        </pc:spChg>
        <pc:spChg chg="del mod">
          <ac:chgData name="Greenwood, Nicholas" userId="fd961888-7106-4dbc-9559-eecf9b2adc99" providerId="ADAL" clId="{1E7F245F-0DD1-40DE-AA9F-DE4E6244155C}" dt="2024-01-05T13:41:49.947" v="161" actId="478"/>
          <ac:spMkLst>
            <pc:docMk/>
            <pc:sldMk cId="1003049345" sldId="452"/>
            <ac:spMk id="181" creationId="{7D10A4AD-73CE-EDEA-F686-2285A045307E}"/>
          </ac:spMkLst>
        </pc:spChg>
        <pc:spChg chg="mod">
          <ac:chgData name="Greenwood, Nicholas" userId="fd961888-7106-4dbc-9559-eecf9b2adc99" providerId="ADAL" clId="{1E7F245F-0DD1-40DE-AA9F-DE4E6244155C}" dt="2024-01-05T13:40:49.331" v="155" actId="1036"/>
          <ac:spMkLst>
            <pc:docMk/>
            <pc:sldMk cId="1003049345" sldId="452"/>
            <ac:spMk id="183" creationId="{AB60226B-55ED-838F-54E1-350C6D94C1DC}"/>
          </ac:spMkLst>
        </pc:spChg>
        <pc:spChg chg="mod">
          <ac:chgData name="Greenwood, Nicholas" userId="fd961888-7106-4dbc-9559-eecf9b2adc99" providerId="ADAL" clId="{1E7F245F-0DD1-40DE-AA9F-DE4E6244155C}" dt="2024-01-05T13:39:02.971" v="102" actId="1036"/>
          <ac:spMkLst>
            <pc:docMk/>
            <pc:sldMk cId="1003049345" sldId="452"/>
            <ac:spMk id="184" creationId="{232E917F-2C90-D0B5-BD6C-8006A2A61040}"/>
          </ac:spMkLst>
        </pc:spChg>
        <pc:spChg chg="mod">
          <ac:chgData name="Greenwood, Nicholas" userId="fd961888-7106-4dbc-9559-eecf9b2adc99" providerId="ADAL" clId="{1E7F245F-0DD1-40DE-AA9F-DE4E6244155C}" dt="2024-01-05T13:38:55.613" v="99" actId="1036"/>
          <ac:spMkLst>
            <pc:docMk/>
            <pc:sldMk cId="1003049345" sldId="452"/>
            <ac:spMk id="186" creationId="{45117C65-9ED6-9695-48B2-821DCC446AFA}"/>
          </ac:spMkLst>
        </pc:spChg>
        <pc:spChg chg="mod">
          <ac:chgData name="Greenwood, Nicholas" userId="fd961888-7106-4dbc-9559-eecf9b2adc99" providerId="ADAL" clId="{1E7F245F-0DD1-40DE-AA9F-DE4E6244155C}" dt="2024-01-05T13:39:57.434" v="115" actId="14100"/>
          <ac:spMkLst>
            <pc:docMk/>
            <pc:sldMk cId="1003049345" sldId="452"/>
            <ac:spMk id="189" creationId="{BFEE55ED-B619-C8C5-8CD9-FBA54648AC1B}"/>
          </ac:spMkLst>
        </pc:spChg>
        <pc:spChg chg="mod">
          <ac:chgData name="Greenwood, Nicholas" userId="fd961888-7106-4dbc-9559-eecf9b2adc99" providerId="ADAL" clId="{1E7F245F-0DD1-40DE-AA9F-DE4E6244155C}" dt="2024-01-05T13:38:52.145" v="96" actId="1037"/>
          <ac:spMkLst>
            <pc:docMk/>
            <pc:sldMk cId="1003049345" sldId="452"/>
            <ac:spMk id="190" creationId="{E96C2B8A-E124-00CC-61E8-1E3286D829FF}"/>
          </ac:spMkLst>
        </pc:spChg>
        <pc:spChg chg="mod">
          <ac:chgData name="Greenwood, Nicholas" userId="fd961888-7106-4dbc-9559-eecf9b2adc99" providerId="ADAL" clId="{1E7F245F-0DD1-40DE-AA9F-DE4E6244155C}" dt="2024-01-05T13:37:56.107" v="75" actId="1038"/>
          <ac:spMkLst>
            <pc:docMk/>
            <pc:sldMk cId="1003049345" sldId="452"/>
            <ac:spMk id="191" creationId="{17AD7864-F539-7967-5530-4F8BCBD7901B}"/>
          </ac:spMkLst>
        </pc:spChg>
        <pc:spChg chg="mod">
          <ac:chgData name="Greenwood, Nicholas" userId="fd961888-7106-4dbc-9559-eecf9b2adc99" providerId="ADAL" clId="{1E7F245F-0DD1-40DE-AA9F-DE4E6244155C}" dt="2024-01-05T13:39:10.641" v="104" actId="1076"/>
          <ac:spMkLst>
            <pc:docMk/>
            <pc:sldMk cId="1003049345" sldId="452"/>
            <ac:spMk id="192" creationId="{6DC76D6A-01C0-78D7-338B-95F2A57D4CA2}"/>
          </ac:spMkLst>
        </pc:spChg>
        <pc:spChg chg="mod">
          <ac:chgData name="Greenwood, Nicholas" userId="fd961888-7106-4dbc-9559-eecf9b2adc99" providerId="ADAL" clId="{1E7F245F-0DD1-40DE-AA9F-DE4E6244155C}" dt="2024-01-05T13:38:13.216" v="77" actId="1076"/>
          <ac:spMkLst>
            <pc:docMk/>
            <pc:sldMk cId="1003049345" sldId="452"/>
            <ac:spMk id="198" creationId="{C3890123-C796-AFE4-D5A0-338D485911DC}"/>
          </ac:spMkLst>
        </pc:spChg>
        <pc:spChg chg="mod">
          <ac:chgData name="Greenwood, Nicholas" userId="fd961888-7106-4dbc-9559-eecf9b2adc99" providerId="ADAL" clId="{1E7F245F-0DD1-40DE-AA9F-DE4E6244155C}" dt="2024-01-05T13:39:50.303" v="113" actId="1038"/>
          <ac:spMkLst>
            <pc:docMk/>
            <pc:sldMk cId="1003049345" sldId="452"/>
            <ac:spMk id="199" creationId="{E04CDCA4-136B-230A-822C-9512516C2D45}"/>
          </ac:spMkLst>
        </pc:spChg>
        <pc:spChg chg="mod">
          <ac:chgData name="Greenwood, Nicholas" userId="fd961888-7106-4dbc-9559-eecf9b2adc99" providerId="ADAL" clId="{1E7F245F-0DD1-40DE-AA9F-DE4E6244155C}" dt="2024-01-05T13:38:19.030" v="82" actId="1035"/>
          <ac:spMkLst>
            <pc:docMk/>
            <pc:sldMk cId="1003049345" sldId="452"/>
            <ac:spMk id="202" creationId="{803300C6-8FBF-E8FD-CDA4-05384B6E359C}"/>
          </ac:spMkLst>
        </pc:spChg>
        <pc:spChg chg="mod">
          <ac:chgData name="Greenwood, Nicholas" userId="fd961888-7106-4dbc-9559-eecf9b2adc99" providerId="ADAL" clId="{1E7F245F-0DD1-40DE-AA9F-DE4E6244155C}" dt="2024-01-05T13:38:32.636" v="89" actId="1036"/>
          <ac:spMkLst>
            <pc:docMk/>
            <pc:sldMk cId="1003049345" sldId="452"/>
            <ac:spMk id="204" creationId="{530F94E8-D650-03B4-5A62-D0103030FE9A}"/>
          </ac:spMkLst>
        </pc:spChg>
        <pc:spChg chg="mod">
          <ac:chgData name="Greenwood, Nicholas" userId="fd961888-7106-4dbc-9559-eecf9b2adc99" providerId="ADAL" clId="{1E7F245F-0DD1-40DE-AA9F-DE4E6244155C}" dt="2024-01-05T13:38:37.987" v="91" actId="1036"/>
          <ac:spMkLst>
            <pc:docMk/>
            <pc:sldMk cId="1003049345" sldId="452"/>
            <ac:spMk id="215" creationId="{131DF112-9AC3-1DC9-20DD-34F397B7F2E8}"/>
          </ac:spMkLst>
        </pc:spChg>
        <pc:grpChg chg="del">
          <ac:chgData name="Greenwood, Nicholas" userId="fd961888-7106-4dbc-9559-eecf9b2adc99" providerId="ADAL" clId="{1E7F245F-0DD1-40DE-AA9F-DE4E6244155C}" dt="2024-01-05T13:41:49.947" v="161" actId="478"/>
          <ac:grpSpMkLst>
            <pc:docMk/>
            <pc:sldMk cId="1003049345" sldId="452"/>
            <ac:grpSpMk id="179" creationId="{362E983C-7F56-2397-07FA-25336AB6C4CE}"/>
          </ac:grpSpMkLst>
        </pc:grpChg>
        <pc:cxnChg chg="mod">
          <ac:chgData name="Greenwood, Nicholas" userId="fd961888-7106-4dbc-9559-eecf9b2adc99" providerId="ADAL" clId="{1E7F245F-0DD1-40DE-AA9F-DE4E6244155C}" dt="2024-01-05T13:42:42.803" v="210" actId="1038"/>
          <ac:cxnSpMkLst>
            <pc:docMk/>
            <pc:sldMk cId="1003049345" sldId="452"/>
            <ac:cxnSpMk id="15" creationId="{654CF69B-01E8-4AEB-9064-58E3EB5B93BC}"/>
          </ac:cxnSpMkLst>
        </pc:cxnChg>
      </pc:sldChg>
    </pc:docChg>
  </pc:docChgLst>
  <pc:docChgLst>
    <pc:chgData name="Siegal, Eilidh" userId="S::eilidh.siegal@marinemanagement.org.uk::3f241efd-da3d-4f0e-9f7f-890c711769e6" providerId="AD" clId="Web-{7305DB7D-E51E-C25E-B3B9-1CDED111E165}"/>
    <pc:docChg chg="modSld">
      <pc:chgData name="Siegal, Eilidh" userId="S::eilidh.siegal@marinemanagement.org.uk::3f241efd-da3d-4f0e-9f7f-890c711769e6" providerId="AD" clId="Web-{7305DB7D-E51E-C25E-B3B9-1CDED111E165}" dt="2023-09-06T10:41:33.367" v="291"/>
      <pc:docMkLst>
        <pc:docMk/>
      </pc:docMkLst>
      <pc:sldChg chg="modNotes">
        <pc:chgData name="Siegal, Eilidh" userId="S::eilidh.siegal@marinemanagement.org.uk::3f241efd-da3d-4f0e-9f7f-890c711769e6" providerId="AD" clId="Web-{7305DB7D-E51E-C25E-B3B9-1CDED111E165}" dt="2023-09-06T10:41:33.367" v="291"/>
        <pc:sldMkLst>
          <pc:docMk/>
          <pc:sldMk cId="158972413" sldId="363"/>
        </pc:sldMkLst>
      </pc:sldChg>
    </pc:docChg>
  </pc:docChgLst>
  <pc:docChgLst>
    <pc:chgData name="Wiseman, Charlie" userId="0f8ccf22-1c5f-4ac9-9d2c-fd815d4bef5f" providerId="ADAL" clId="{E263EDC3-6DC7-4A47-8317-C78BED9898D9}"/>
    <pc:docChg chg="modSection">
      <pc:chgData name="Wiseman, Charlie" userId="0f8ccf22-1c5f-4ac9-9d2c-fd815d4bef5f" providerId="ADAL" clId="{E263EDC3-6DC7-4A47-8317-C78BED9898D9}" dt="2024-01-29T12:51:15.402" v="0" actId="17846"/>
      <pc:docMkLst>
        <pc:docMk/>
      </pc:docMkLst>
    </pc:docChg>
  </pc:docChgLst>
  <pc:docChgLst>
    <pc:chgData name="Porteous, Linda" userId="S::linda.porteous@marinemanagement.org.uk::a56806c9-69a6-49fd-9cdb-6bdb05271d82" providerId="AD" clId="Web-{86E84DF9-9593-5714-59ED-8D1D201B1149}"/>
    <pc:docChg chg="delSld delSection modSection">
      <pc:chgData name="Porteous, Linda" userId="S::linda.porteous@marinemanagement.org.uk::a56806c9-69a6-49fd-9cdb-6bdb05271d82" providerId="AD" clId="Web-{86E84DF9-9593-5714-59ED-8D1D201B1149}" dt="2024-01-05T13:58:16.091" v="1"/>
      <pc:docMkLst>
        <pc:docMk/>
      </pc:docMkLst>
      <pc:sldChg chg="del">
        <pc:chgData name="Porteous, Linda" userId="S::linda.porteous@marinemanagement.org.uk::a56806c9-69a6-49fd-9cdb-6bdb05271d82" providerId="AD" clId="Web-{86E84DF9-9593-5714-59ED-8D1D201B1149}" dt="2024-01-05T13:58:08.309" v="0"/>
        <pc:sldMkLst>
          <pc:docMk/>
          <pc:sldMk cId="892599310" sldId="355"/>
        </pc:sldMkLst>
      </pc:sldChg>
    </pc:docChg>
  </pc:docChgLst>
  <pc:docChgLst>
    <pc:chgData name="Wiseman, Charlie" userId="0f8ccf22-1c5f-4ac9-9d2c-fd815d4bef5f" providerId="ADAL" clId="{84C0E8D5-8177-4A72-8942-9F871169EB07}"/>
    <pc:docChg chg="modSld modSection">
      <pc:chgData name="Wiseman, Charlie" userId="0f8ccf22-1c5f-4ac9-9d2c-fd815d4bef5f" providerId="ADAL" clId="{84C0E8D5-8177-4A72-8942-9F871169EB07}" dt="2024-01-30T10:43:20.361" v="30" actId="20577"/>
      <pc:docMkLst>
        <pc:docMk/>
      </pc:docMkLst>
      <pc:sldChg chg="modNotesTx">
        <pc:chgData name="Wiseman, Charlie" userId="0f8ccf22-1c5f-4ac9-9d2c-fd815d4bef5f" providerId="ADAL" clId="{84C0E8D5-8177-4A72-8942-9F871169EB07}" dt="2024-01-30T10:43:17.627" v="29" actId="5793"/>
        <pc:sldMkLst>
          <pc:docMk/>
          <pc:sldMk cId="3490898454" sldId="266"/>
        </pc:sldMkLst>
      </pc:sldChg>
      <pc:sldChg chg="modNotesTx">
        <pc:chgData name="Wiseman, Charlie" userId="0f8ccf22-1c5f-4ac9-9d2c-fd815d4bef5f" providerId="ADAL" clId="{84C0E8D5-8177-4A72-8942-9F871169EB07}" dt="2024-01-30T10:42:47.330" v="15" actId="20577"/>
        <pc:sldMkLst>
          <pc:docMk/>
          <pc:sldMk cId="2848164352" sldId="271"/>
        </pc:sldMkLst>
      </pc:sldChg>
      <pc:sldChg chg="modNotesTx">
        <pc:chgData name="Wiseman, Charlie" userId="0f8ccf22-1c5f-4ac9-9d2c-fd815d4bef5f" providerId="ADAL" clId="{84C0E8D5-8177-4A72-8942-9F871169EB07}" dt="2024-01-30T10:42:29.232" v="13" actId="5793"/>
        <pc:sldMkLst>
          <pc:docMk/>
          <pc:sldMk cId="709024218" sldId="280"/>
        </pc:sldMkLst>
      </pc:sldChg>
      <pc:sldChg chg="modNotesTx">
        <pc:chgData name="Wiseman, Charlie" userId="0f8ccf22-1c5f-4ac9-9d2c-fd815d4bef5f" providerId="ADAL" clId="{84C0E8D5-8177-4A72-8942-9F871169EB07}" dt="2024-01-30T10:42:44.427" v="14" actId="20577"/>
        <pc:sldMkLst>
          <pc:docMk/>
          <pc:sldMk cId="1254483815" sldId="353"/>
        </pc:sldMkLst>
      </pc:sldChg>
      <pc:sldChg chg="modNotesTx">
        <pc:chgData name="Wiseman, Charlie" userId="0f8ccf22-1c5f-4ac9-9d2c-fd815d4bef5f" providerId="ADAL" clId="{84C0E8D5-8177-4A72-8942-9F871169EB07}" dt="2024-01-30T10:43:20.361" v="30" actId="20577"/>
        <pc:sldMkLst>
          <pc:docMk/>
          <pc:sldMk cId="1709020403" sldId="354"/>
        </pc:sldMkLst>
      </pc:sldChg>
      <pc:sldChg chg="modNotesTx">
        <pc:chgData name="Wiseman, Charlie" userId="0f8ccf22-1c5f-4ac9-9d2c-fd815d4bef5f" providerId="ADAL" clId="{84C0E8D5-8177-4A72-8942-9F871169EB07}" dt="2024-01-30T10:42:51.040" v="17" actId="5793"/>
        <pc:sldMkLst>
          <pc:docMk/>
          <pc:sldMk cId="1667262816" sldId="358"/>
        </pc:sldMkLst>
      </pc:sldChg>
      <pc:sldChg chg="modNotesTx">
        <pc:chgData name="Wiseman, Charlie" userId="0f8ccf22-1c5f-4ac9-9d2c-fd815d4bef5f" providerId="ADAL" clId="{84C0E8D5-8177-4A72-8942-9F871169EB07}" dt="2024-01-30T10:42:26.457" v="11" actId="20577"/>
        <pc:sldMkLst>
          <pc:docMk/>
          <pc:sldMk cId="402382941" sldId="454"/>
        </pc:sldMkLst>
      </pc:sldChg>
      <pc:sldChg chg="modNotesTx">
        <pc:chgData name="Wiseman, Charlie" userId="0f8ccf22-1c5f-4ac9-9d2c-fd815d4bef5f" providerId="ADAL" clId="{84C0E8D5-8177-4A72-8942-9F871169EB07}" dt="2024-01-30T10:42:57.822" v="20" actId="20577"/>
        <pc:sldMkLst>
          <pc:docMk/>
          <pc:sldMk cId="2702604141" sldId="457"/>
        </pc:sldMkLst>
      </pc:sldChg>
      <pc:sldChg chg="modNotesTx">
        <pc:chgData name="Wiseman, Charlie" userId="0f8ccf22-1c5f-4ac9-9d2c-fd815d4bef5f" providerId="ADAL" clId="{84C0E8D5-8177-4A72-8942-9F871169EB07}" dt="2024-01-30T10:43:07.819" v="24" actId="20577"/>
        <pc:sldMkLst>
          <pc:docMk/>
          <pc:sldMk cId="4032165374" sldId="458"/>
        </pc:sldMkLst>
      </pc:sldChg>
      <pc:sldChg chg="modNotesTx">
        <pc:chgData name="Wiseman, Charlie" userId="0f8ccf22-1c5f-4ac9-9d2c-fd815d4bef5f" providerId="ADAL" clId="{84C0E8D5-8177-4A72-8942-9F871169EB07}" dt="2024-01-30T10:43:03.514" v="22" actId="20577"/>
        <pc:sldMkLst>
          <pc:docMk/>
          <pc:sldMk cId="2937691680" sldId="459"/>
        </pc:sldMkLst>
      </pc:sldChg>
      <pc:sldChg chg="modNotesTx">
        <pc:chgData name="Wiseman, Charlie" userId="0f8ccf22-1c5f-4ac9-9d2c-fd815d4bef5f" providerId="ADAL" clId="{84C0E8D5-8177-4A72-8942-9F871169EB07}" dt="2024-01-30T10:43:15.091" v="27" actId="20577"/>
        <pc:sldMkLst>
          <pc:docMk/>
          <pc:sldMk cId="37268161" sldId="460"/>
        </pc:sldMkLst>
      </pc:sldChg>
      <pc:sldChg chg="modNotesTx">
        <pc:chgData name="Wiseman, Charlie" userId="0f8ccf22-1c5f-4ac9-9d2c-fd815d4bef5f" providerId="ADAL" clId="{84C0E8D5-8177-4A72-8942-9F871169EB07}" dt="2024-01-30T10:42:53.565" v="18" actId="20577"/>
        <pc:sldMkLst>
          <pc:docMk/>
          <pc:sldMk cId="2953737424" sldId="461"/>
        </pc:sldMkLst>
      </pc:sldChg>
      <pc:sldChg chg="modNotesTx">
        <pc:chgData name="Wiseman, Charlie" userId="0f8ccf22-1c5f-4ac9-9d2c-fd815d4bef5f" providerId="ADAL" clId="{84C0E8D5-8177-4A72-8942-9F871169EB07}" dt="2024-01-30T10:43:13.105" v="26" actId="20577"/>
        <pc:sldMkLst>
          <pc:docMk/>
          <pc:sldMk cId="2444770866" sldId="462"/>
        </pc:sldMkLst>
      </pc:sldChg>
      <pc:sldChg chg="modNotesTx">
        <pc:chgData name="Wiseman, Charlie" userId="0f8ccf22-1c5f-4ac9-9d2c-fd815d4bef5f" providerId="ADAL" clId="{84C0E8D5-8177-4A72-8942-9F871169EB07}" dt="2024-01-30T10:43:00.924" v="21" actId="20577"/>
        <pc:sldMkLst>
          <pc:docMk/>
          <pc:sldMk cId="919338995" sldId="463"/>
        </pc:sldMkLst>
      </pc:sldChg>
      <pc:sldChg chg="modNotesTx">
        <pc:chgData name="Wiseman, Charlie" userId="0f8ccf22-1c5f-4ac9-9d2c-fd815d4bef5f" providerId="ADAL" clId="{84C0E8D5-8177-4A72-8942-9F871169EB07}" dt="2024-01-30T10:42:55.605" v="19" actId="20577"/>
        <pc:sldMkLst>
          <pc:docMk/>
          <pc:sldMk cId="2922850431" sldId="465"/>
        </pc:sldMkLst>
      </pc:sldChg>
      <pc:sldChg chg="modNotesTx">
        <pc:chgData name="Wiseman, Charlie" userId="0f8ccf22-1c5f-4ac9-9d2c-fd815d4bef5f" providerId="ADAL" clId="{84C0E8D5-8177-4A72-8942-9F871169EB07}" dt="2024-01-30T10:43:05.691" v="23" actId="20577"/>
        <pc:sldMkLst>
          <pc:docMk/>
          <pc:sldMk cId="3688185944" sldId="466"/>
        </pc:sldMkLst>
      </pc:sldChg>
      <pc:sldChg chg="modNotesTx">
        <pc:chgData name="Wiseman, Charlie" userId="0f8ccf22-1c5f-4ac9-9d2c-fd815d4bef5f" providerId="ADAL" clId="{84C0E8D5-8177-4A72-8942-9F871169EB07}" dt="2024-01-30T10:43:10.971" v="25" actId="20577"/>
        <pc:sldMkLst>
          <pc:docMk/>
          <pc:sldMk cId="2978149181" sldId="467"/>
        </pc:sldMkLst>
      </pc:sldChg>
    </pc:docChg>
  </pc:docChgLst>
  <pc:docChgLst>
    <pc:chgData name="Siegal, Eilidh" userId="S::eilidh.siegal@marinemanagement.org.uk::3f241efd-da3d-4f0e-9f7f-890c711769e6" providerId="AD" clId="Web-{F46E94FE-57B3-2EF4-A364-5242171772FB}"/>
    <pc:docChg chg="modSld">
      <pc:chgData name="Siegal, Eilidh" userId="S::eilidh.siegal@marinemanagement.org.uk::3f241efd-da3d-4f0e-9f7f-890c711769e6" providerId="AD" clId="Web-{F46E94FE-57B3-2EF4-A364-5242171772FB}" dt="2024-01-22T09:07:50.559" v="8"/>
      <pc:docMkLst>
        <pc:docMk/>
      </pc:docMkLst>
      <pc:sldChg chg="addSp delSp modSp">
        <pc:chgData name="Siegal, Eilidh" userId="S::eilidh.siegal@marinemanagement.org.uk::3f241efd-da3d-4f0e-9f7f-890c711769e6" providerId="AD" clId="Web-{F46E94FE-57B3-2EF4-A364-5242171772FB}" dt="2024-01-22T09:07:50.559" v="8"/>
        <pc:sldMkLst>
          <pc:docMk/>
          <pc:sldMk cId="3688185944" sldId="466"/>
        </pc:sldMkLst>
        <pc:picChg chg="add mod modCrop">
          <ac:chgData name="Siegal, Eilidh" userId="S::eilidh.siegal@marinemanagement.org.uk::3f241efd-da3d-4f0e-9f7f-890c711769e6" providerId="AD" clId="Web-{F46E94FE-57B3-2EF4-A364-5242171772FB}" dt="2024-01-22T09:07:50.559" v="8"/>
          <ac:picMkLst>
            <pc:docMk/>
            <pc:sldMk cId="3688185944" sldId="466"/>
            <ac:picMk id="2" creationId="{D4B6CBB4-529A-3711-6208-0504EA8F22B5}"/>
          </ac:picMkLst>
        </pc:picChg>
        <pc:picChg chg="del">
          <ac:chgData name="Siegal, Eilidh" userId="S::eilidh.siegal@marinemanagement.org.uk::3f241efd-da3d-4f0e-9f7f-890c711769e6" providerId="AD" clId="Web-{F46E94FE-57B3-2EF4-A364-5242171772FB}" dt="2024-01-22T09:07:20.152" v="0"/>
          <ac:picMkLst>
            <pc:docMk/>
            <pc:sldMk cId="3688185944" sldId="466"/>
            <ac:picMk id="6" creationId="{760EAAC1-C4A7-1DFE-0135-0E4B64A13369}"/>
          </ac:picMkLst>
        </pc:picChg>
      </pc:sldChg>
    </pc:docChg>
  </pc:docChgLst>
  <pc:docChgLst>
    <pc:chgData name="Johnston, Eleanor" userId="S::eleanor.johnston@marinemanagement.org.uk::f0a36c63-fe47-43c1-84ca-c08e568569e3" providerId="AD" clId="Web-{F7237267-1C04-0046-2D00-E2E193E8BFD6}"/>
    <pc:docChg chg="modSld">
      <pc:chgData name="Johnston, Eleanor" userId="S::eleanor.johnston@marinemanagement.org.uk::f0a36c63-fe47-43c1-84ca-c08e568569e3" providerId="AD" clId="Web-{F7237267-1C04-0046-2D00-E2E193E8BFD6}" dt="2024-01-16T16:05:47.574" v="139"/>
      <pc:docMkLst>
        <pc:docMk/>
      </pc:docMkLst>
      <pc:sldChg chg="modNotes">
        <pc:chgData name="Johnston, Eleanor" userId="S::eleanor.johnston@marinemanagement.org.uk::f0a36c63-fe47-43c1-84ca-c08e568569e3" providerId="AD" clId="Web-{F7237267-1C04-0046-2D00-E2E193E8BFD6}" dt="2024-01-16T16:05:47.574" v="139"/>
        <pc:sldMkLst>
          <pc:docMk/>
          <pc:sldMk cId="2922850431" sldId="465"/>
        </pc:sldMkLst>
      </pc:sldChg>
    </pc:docChg>
  </pc:docChgLst>
  <pc:docChgLst>
    <pc:chgData name="Johnston, Eleanor" userId="S::eleanor.johnston@marinemanagement.org.uk::f0a36c63-fe47-43c1-84ca-c08e568569e3" providerId="AD" clId="Web-{7EB1382F-9426-7B8C-A68A-C4A375C8F1A9}"/>
    <pc:docChg chg="addSld delSld modSection">
      <pc:chgData name="Johnston, Eleanor" userId="S::eleanor.johnston@marinemanagement.org.uk::f0a36c63-fe47-43c1-84ca-c08e568569e3" providerId="AD" clId="Web-{7EB1382F-9426-7B8C-A68A-C4A375C8F1A9}" dt="2024-01-26T09:39:18.205" v="7"/>
      <pc:docMkLst>
        <pc:docMk/>
      </pc:docMkLst>
      <pc:sldChg chg="add del">
        <pc:chgData name="Johnston, Eleanor" userId="S::eleanor.johnston@marinemanagement.org.uk::f0a36c63-fe47-43c1-84ca-c08e568569e3" providerId="AD" clId="Web-{7EB1382F-9426-7B8C-A68A-C4A375C8F1A9}" dt="2024-01-26T09:39:18.080" v="5"/>
        <pc:sldMkLst>
          <pc:docMk/>
          <pc:sldMk cId="2702604141" sldId="457"/>
        </pc:sldMkLst>
      </pc:sldChg>
      <pc:sldChg chg="add del">
        <pc:chgData name="Johnston, Eleanor" userId="S::eleanor.johnston@marinemanagement.org.uk::f0a36c63-fe47-43c1-84ca-c08e568569e3" providerId="AD" clId="Web-{7EB1382F-9426-7B8C-A68A-C4A375C8F1A9}" dt="2024-01-26T09:39:18.205" v="7"/>
        <pc:sldMkLst>
          <pc:docMk/>
          <pc:sldMk cId="2937691680" sldId="459"/>
        </pc:sldMkLst>
      </pc:sldChg>
      <pc:sldChg chg="add del">
        <pc:chgData name="Johnston, Eleanor" userId="S::eleanor.johnston@marinemanagement.org.uk::f0a36c63-fe47-43c1-84ca-c08e568569e3" providerId="AD" clId="Web-{7EB1382F-9426-7B8C-A68A-C4A375C8F1A9}" dt="2024-01-26T09:39:18.143" v="6"/>
        <pc:sldMkLst>
          <pc:docMk/>
          <pc:sldMk cId="919338995" sldId="463"/>
        </pc:sldMkLst>
      </pc:sldChg>
      <pc:sldChg chg="add del">
        <pc:chgData name="Johnston, Eleanor" userId="S::eleanor.johnston@marinemanagement.org.uk::f0a36c63-fe47-43c1-84ca-c08e568569e3" providerId="AD" clId="Web-{7EB1382F-9426-7B8C-A68A-C4A375C8F1A9}" dt="2024-01-26T09:39:17.611" v="4"/>
        <pc:sldMkLst>
          <pc:docMk/>
          <pc:sldMk cId="2922850431" sldId="465"/>
        </pc:sldMkLst>
      </pc:sldChg>
    </pc:docChg>
  </pc:docChgLst>
  <pc:docChgLst>
    <pc:chgData name="Wiseman, Charlie" userId="S::charlie.wiseman@marinemanagement.org.uk::0f8ccf22-1c5f-4ac9-9d2c-fd815d4bef5f" providerId="AD" clId="Web-{88CDB63A-64D6-662A-1D06-BB427505B5CB}"/>
    <pc:docChg chg="modSection">
      <pc:chgData name="Wiseman, Charlie" userId="S::charlie.wiseman@marinemanagement.org.uk::0f8ccf22-1c5f-4ac9-9d2c-fd815d4bef5f" providerId="AD" clId="Web-{88CDB63A-64D6-662A-1D06-BB427505B5CB}" dt="2024-01-22T09:36:43.637" v="0"/>
      <pc:docMkLst>
        <pc:docMk/>
      </pc:docMkLst>
    </pc:docChg>
  </pc:docChgLst>
  <pc:docChgLst>
    <pc:chgData name="Greenwood, Nicholas" userId="S::nicholas.greenwood@marinemanagement.org.uk::fd961888-7106-4dbc-9559-eecf9b2adc99" providerId="AD" clId="Web-{955B9FB6-D4D5-42AA-727B-094A341C1AEC}"/>
    <pc:docChg chg="addSld delSld modSld sldOrd modSection">
      <pc:chgData name="Greenwood, Nicholas" userId="S::nicholas.greenwood@marinemanagement.org.uk::fd961888-7106-4dbc-9559-eecf9b2adc99" providerId="AD" clId="Web-{955B9FB6-D4D5-42AA-727B-094A341C1AEC}" dt="2023-09-04T14:31:53.836" v="256"/>
      <pc:docMkLst>
        <pc:docMk/>
      </pc:docMkLst>
      <pc:sldChg chg="addCm delCm modCm">
        <pc:chgData name="Greenwood, Nicholas" userId="S::nicholas.greenwood@marinemanagement.org.uk::fd961888-7106-4dbc-9559-eecf9b2adc99" providerId="AD" clId="Web-{955B9FB6-D4D5-42AA-727B-094A341C1AEC}" dt="2023-09-04T14:11:41.826" v="19"/>
        <pc:sldMkLst>
          <pc:docMk/>
          <pc:sldMk cId="2781563334" sldId="270"/>
        </pc:sldMkLst>
      </pc:sldChg>
      <pc:sldChg chg="modSp">
        <pc:chgData name="Greenwood, Nicholas" userId="S::nicholas.greenwood@marinemanagement.org.uk::fd961888-7106-4dbc-9559-eecf9b2adc99" providerId="AD" clId="Web-{955B9FB6-D4D5-42AA-727B-094A341C1AEC}" dt="2023-09-04T14:07:42.318" v="4" actId="20577"/>
        <pc:sldMkLst>
          <pc:docMk/>
          <pc:sldMk cId="3597637686" sldId="278"/>
        </pc:sldMkLst>
        <pc:spChg chg="mod">
          <ac:chgData name="Greenwood, Nicholas" userId="S::nicholas.greenwood@marinemanagement.org.uk::fd961888-7106-4dbc-9559-eecf9b2adc99" providerId="AD" clId="Web-{955B9FB6-D4D5-42AA-727B-094A341C1AEC}" dt="2023-09-04T14:07:42.318" v="4" actId="20577"/>
          <ac:spMkLst>
            <pc:docMk/>
            <pc:sldMk cId="3597637686" sldId="278"/>
            <ac:spMk id="6" creationId="{12A48E16-2AFB-75A4-D8CA-25A792EFD5D7}"/>
          </ac:spMkLst>
        </pc:spChg>
      </pc:sldChg>
      <pc:sldChg chg="modSp">
        <pc:chgData name="Greenwood, Nicholas" userId="S::nicholas.greenwood@marinemanagement.org.uk::fd961888-7106-4dbc-9559-eecf9b2adc99" providerId="AD" clId="Web-{955B9FB6-D4D5-42AA-727B-094A341C1AEC}" dt="2023-09-04T14:31:25.929" v="254" actId="1076"/>
        <pc:sldMkLst>
          <pc:docMk/>
          <pc:sldMk cId="3679867777" sldId="345"/>
        </pc:sldMkLst>
        <pc:spChg chg="mod">
          <ac:chgData name="Greenwood, Nicholas" userId="S::nicholas.greenwood@marinemanagement.org.uk::fd961888-7106-4dbc-9559-eecf9b2adc99" providerId="AD" clId="Web-{955B9FB6-D4D5-42AA-727B-094A341C1AEC}" dt="2023-09-04T14:31:25.929" v="254" actId="1076"/>
          <ac:spMkLst>
            <pc:docMk/>
            <pc:sldMk cId="3679867777" sldId="345"/>
            <ac:spMk id="188" creationId="{FED22FA1-3E74-6A47-F42A-914AB99C6CDA}"/>
          </ac:spMkLst>
        </pc:spChg>
        <pc:spChg chg="mod">
          <ac:chgData name="Greenwood, Nicholas" userId="S::nicholas.greenwood@marinemanagement.org.uk::fd961888-7106-4dbc-9559-eecf9b2adc99" providerId="AD" clId="Web-{955B9FB6-D4D5-42AA-727B-094A341C1AEC}" dt="2023-09-04T14:31:21.710" v="252" actId="1076"/>
          <ac:spMkLst>
            <pc:docMk/>
            <pc:sldMk cId="3679867777" sldId="345"/>
            <ac:spMk id="192" creationId="{6DC76D6A-01C0-78D7-338B-95F2A57D4CA2}"/>
          </ac:spMkLst>
        </pc:spChg>
        <pc:spChg chg="mod">
          <ac:chgData name="Greenwood, Nicholas" userId="S::nicholas.greenwood@marinemanagement.org.uk::fd961888-7106-4dbc-9559-eecf9b2adc99" providerId="AD" clId="Web-{955B9FB6-D4D5-42AA-727B-094A341C1AEC}" dt="2023-09-04T14:30:50.068" v="247" actId="20577"/>
          <ac:spMkLst>
            <pc:docMk/>
            <pc:sldMk cId="3679867777" sldId="345"/>
            <ac:spMk id="194" creationId="{0701D6F4-D6D8-F549-3DB6-99F6843AE7AF}"/>
          </ac:spMkLst>
        </pc:spChg>
        <pc:spChg chg="mod">
          <ac:chgData name="Greenwood, Nicholas" userId="S::nicholas.greenwood@marinemanagement.org.uk::fd961888-7106-4dbc-9559-eecf9b2adc99" providerId="AD" clId="Web-{955B9FB6-D4D5-42AA-727B-094A341C1AEC}" dt="2023-09-04T14:31:07.678" v="251" actId="1076"/>
          <ac:spMkLst>
            <pc:docMk/>
            <pc:sldMk cId="3679867777" sldId="345"/>
            <ac:spMk id="195" creationId="{807B2800-949C-B8C5-03DF-6C2A9AD7B481}"/>
          </ac:spMkLst>
        </pc:spChg>
        <pc:spChg chg="mod">
          <ac:chgData name="Greenwood, Nicholas" userId="S::nicholas.greenwood@marinemanagement.org.uk::fd961888-7106-4dbc-9559-eecf9b2adc99" providerId="AD" clId="Web-{955B9FB6-D4D5-42AA-727B-094A341C1AEC}" dt="2023-09-04T14:31:04.272" v="250" actId="1076"/>
          <ac:spMkLst>
            <pc:docMk/>
            <pc:sldMk cId="3679867777" sldId="345"/>
            <ac:spMk id="196" creationId="{8336F868-6E5A-E28B-EAC7-D96A4B3F78F7}"/>
          </ac:spMkLst>
        </pc:spChg>
        <pc:spChg chg="mod">
          <ac:chgData name="Greenwood, Nicholas" userId="S::nicholas.greenwood@marinemanagement.org.uk::fd961888-7106-4dbc-9559-eecf9b2adc99" providerId="AD" clId="Web-{955B9FB6-D4D5-42AA-727B-094A341C1AEC}" dt="2023-09-04T14:30:43.881" v="244" actId="20577"/>
          <ac:spMkLst>
            <pc:docMk/>
            <pc:sldMk cId="3679867777" sldId="345"/>
            <ac:spMk id="197" creationId="{6835E8C5-90C2-5F59-AF0C-FEEE47EBC3E0}"/>
          </ac:spMkLst>
        </pc:spChg>
      </pc:sldChg>
      <pc:sldChg chg="modCm">
        <pc:chgData name="Greenwood, Nicholas" userId="S::nicholas.greenwood@marinemanagement.org.uk::fd961888-7106-4dbc-9559-eecf9b2adc99" providerId="AD" clId="Web-{955B9FB6-D4D5-42AA-727B-094A341C1AEC}" dt="2023-09-04T14:13:02.642" v="22"/>
        <pc:sldMkLst>
          <pc:docMk/>
          <pc:sldMk cId="717641579" sldId="356"/>
        </pc:sldMkLst>
      </pc:sldChg>
      <pc:sldChg chg="ord">
        <pc:chgData name="Greenwood, Nicholas" userId="S::nicholas.greenwood@marinemanagement.org.uk::fd961888-7106-4dbc-9559-eecf9b2adc99" providerId="AD" clId="Web-{955B9FB6-D4D5-42AA-727B-094A341C1AEC}" dt="2023-09-04T14:11:53.749" v="21"/>
        <pc:sldMkLst>
          <pc:docMk/>
          <pc:sldMk cId="240626201" sldId="362"/>
        </pc:sldMkLst>
      </pc:sldChg>
      <pc:sldChg chg="ord">
        <pc:chgData name="Greenwood, Nicholas" userId="S::nicholas.greenwood@marinemanagement.org.uk::fd961888-7106-4dbc-9559-eecf9b2adc99" providerId="AD" clId="Web-{955B9FB6-D4D5-42AA-727B-094A341C1AEC}" dt="2023-09-04T14:11:53.749" v="20"/>
        <pc:sldMkLst>
          <pc:docMk/>
          <pc:sldMk cId="158972413" sldId="363"/>
        </pc:sldMkLst>
      </pc:sldChg>
      <pc:sldChg chg="del">
        <pc:chgData name="Greenwood, Nicholas" userId="S::nicholas.greenwood@marinemanagement.org.uk::fd961888-7106-4dbc-9559-eecf9b2adc99" providerId="AD" clId="Web-{955B9FB6-D4D5-42AA-727B-094A341C1AEC}" dt="2023-09-04T14:07:45.850" v="5"/>
        <pc:sldMkLst>
          <pc:docMk/>
          <pc:sldMk cId="3999915423" sldId="366"/>
        </pc:sldMkLst>
      </pc:sldChg>
      <pc:sldChg chg="del">
        <pc:chgData name="Greenwood, Nicholas" userId="S::nicholas.greenwood@marinemanagement.org.uk::fd961888-7106-4dbc-9559-eecf9b2adc99" providerId="AD" clId="Web-{955B9FB6-D4D5-42AA-727B-094A341C1AEC}" dt="2023-09-04T14:07:47.990" v="6"/>
        <pc:sldMkLst>
          <pc:docMk/>
          <pc:sldMk cId="911708152" sldId="367"/>
        </pc:sldMkLst>
      </pc:sldChg>
      <pc:sldChg chg="del">
        <pc:chgData name="Greenwood, Nicholas" userId="S::nicholas.greenwood@marinemanagement.org.uk::fd961888-7106-4dbc-9559-eecf9b2adc99" providerId="AD" clId="Web-{955B9FB6-D4D5-42AA-727B-094A341C1AEC}" dt="2023-09-04T14:31:53.836" v="256"/>
        <pc:sldMkLst>
          <pc:docMk/>
          <pc:sldMk cId="1586974148" sldId="368"/>
        </pc:sldMkLst>
      </pc:sldChg>
      <pc:sldChg chg="modSp modCm">
        <pc:chgData name="Greenwood, Nicholas" userId="S::nicholas.greenwood@marinemanagement.org.uk::fd961888-7106-4dbc-9559-eecf9b2adc99" providerId="AD" clId="Web-{955B9FB6-D4D5-42AA-727B-094A341C1AEC}" dt="2023-09-04T14:29:32.128" v="231" actId="20577"/>
        <pc:sldMkLst>
          <pc:docMk/>
          <pc:sldMk cId="254033738" sldId="370"/>
        </pc:sldMkLst>
        <pc:spChg chg="mod">
          <ac:chgData name="Greenwood, Nicholas" userId="S::nicholas.greenwood@marinemanagement.org.uk::fd961888-7106-4dbc-9559-eecf9b2adc99" providerId="AD" clId="Web-{955B9FB6-D4D5-42AA-727B-094A341C1AEC}" dt="2023-09-04T14:29:32.128" v="231" actId="20577"/>
          <ac:spMkLst>
            <pc:docMk/>
            <pc:sldMk cId="254033738" sldId="370"/>
            <ac:spMk id="9" creationId="{7E573D20-17AA-AFF2-0A9A-949229E153E7}"/>
          </ac:spMkLst>
        </pc:spChg>
      </pc:sldChg>
      <pc:sldChg chg="addSp delSp modSp add replId delCm modCm modNotes">
        <pc:chgData name="Greenwood, Nicholas" userId="S::nicholas.greenwood@marinemanagement.org.uk::fd961888-7106-4dbc-9559-eecf9b2adc99" providerId="AD" clId="Web-{955B9FB6-D4D5-42AA-727B-094A341C1AEC}" dt="2023-09-04T14:29:48.254" v="238" actId="20577"/>
        <pc:sldMkLst>
          <pc:docMk/>
          <pc:sldMk cId="4079894392" sldId="371"/>
        </pc:sldMkLst>
        <pc:spChg chg="mod">
          <ac:chgData name="Greenwood, Nicholas" userId="S::nicholas.greenwood@marinemanagement.org.uk::fd961888-7106-4dbc-9559-eecf9b2adc99" providerId="AD" clId="Web-{955B9FB6-D4D5-42AA-727B-094A341C1AEC}" dt="2023-09-04T14:29:48.254" v="238" actId="20577"/>
          <ac:spMkLst>
            <pc:docMk/>
            <pc:sldMk cId="4079894392" sldId="371"/>
            <ac:spMk id="6" creationId="{60158024-D1D6-4D0A-8ECE-8595AC46577B}"/>
          </ac:spMkLst>
        </pc:spChg>
        <pc:spChg chg="mod">
          <ac:chgData name="Greenwood, Nicholas" userId="S::nicholas.greenwood@marinemanagement.org.uk::fd961888-7106-4dbc-9559-eecf9b2adc99" providerId="AD" clId="Web-{955B9FB6-D4D5-42AA-727B-094A341C1AEC}" dt="2023-09-04T14:29:21.237" v="230" actId="14100"/>
          <ac:spMkLst>
            <pc:docMk/>
            <pc:sldMk cId="4079894392" sldId="371"/>
            <ac:spMk id="9" creationId="{7E573D20-17AA-AFF2-0A9A-949229E153E7}"/>
          </ac:spMkLst>
        </pc:spChg>
        <pc:picChg chg="add mod modCrop">
          <ac:chgData name="Greenwood, Nicholas" userId="S::nicholas.greenwood@marinemanagement.org.uk::fd961888-7106-4dbc-9559-eecf9b2adc99" providerId="AD" clId="Web-{955B9FB6-D4D5-42AA-727B-094A341C1AEC}" dt="2023-09-04T14:25:44.589" v="139" actId="14100"/>
          <ac:picMkLst>
            <pc:docMk/>
            <pc:sldMk cId="4079894392" sldId="371"/>
            <ac:picMk id="2" creationId="{12F69565-4FD4-45C2-F38B-9910E410098C}"/>
          </ac:picMkLst>
        </pc:picChg>
        <pc:picChg chg="del">
          <ac:chgData name="Greenwood, Nicholas" userId="S::nicholas.greenwood@marinemanagement.org.uk::fd961888-7106-4dbc-9559-eecf9b2adc99" providerId="AD" clId="Web-{955B9FB6-D4D5-42AA-727B-094A341C1AEC}" dt="2023-09-04T14:20:08.890" v="33"/>
          <ac:picMkLst>
            <pc:docMk/>
            <pc:sldMk cId="4079894392" sldId="371"/>
            <ac:picMk id="3" creationId="{932D5CA2-D2F7-4452-B29C-2DE50AF95882}"/>
          </ac:picMkLst>
        </pc:picChg>
        <pc:picChg chg="mod">
          <ac:chgData name="Greenwood, Nicholas" userId="S::nicholas.greenwood@marinemanagement.org.uk::fd961888-7106-4dbc-9559-eecf9b2adc99" providerId="AD" clId="Web-{955B9FB6-D4D5-42AA-727B-094A341C1AEC}" dt="2023-09-04T14:21:26.737" v="94" actId="1076"/>
          <ac:picMkLst>
            <pc:docMk/>
            <pc:sldMk cId="4079894392" sldId="371"/>
            <ac:picMk id="4" creationId="{C80473CB-EB1F-4DDD-9433-833BD6CC257C}"/>
          </ac:picMkLst>
        </pc:picChg>
      </pc:sldChg>
      <pc:sldChg chg="add replId">
        <pc:chgData name="Greenwood, Nicholas" userId="S::nicholas.greenwood@marinemanagement.org.uk::fd961888-7106-4dbc-9559-eecf9b2adc99" providerId="AD" clId="Web-{955B9FB6-D4D5-42AA-727B-094A341C1AEC}" dt="2023-09-04T14:31:50.727" v="255"/>
        <pc:sldMkLst>
          <pc:docMk/>
          <pc:sldMk cId="1631509461" sldId="372"/>
        </pc:sldMkLst>
      </pc:sldChg>
    </pc:docChg>
  </pc:docChgLst>
  <pc:docChgLst>
    <pc:chgData name="Siegal, Eilidh" userId="3f241efd-da3d-4f0e-9f7f-890c711769e6" providerId="ADAL" clId="{A1253F63-691A-45AA-9B55-39CABA7CB614}"/>
    <pc:docChg chg="undo custSel modSld">
      <pc:chgData name="Siegal, Eilidh" userId="3f241efd-da3d-4f0e-9f7f-890c711769e6" providerId="ADAL" clId="{A1253F63-691A-45AA-9B55-39CABA7CB614}" dt="2023-09-12T12:32:39.874" v="1051" actId="20577"/>
      <pc:docMkLst>
        <pc:docMk/>
      </pc:docMkLst>
      <pc:sldChg chg="modNotesTx">
        <pc:chgData name="Siegal, Eilidh" userId="3f241efd-da3d-4f0e-9f7f-890c711769e6" providerId="ADAL" clId="{A1253F63-691A-45AA-9B55-39CABA7CB614}" dt="2023-09-12T12:32:39.874" v="1051" actId="20577"/>
        <pc:sldMkLst>
          <pc:docMk/>
          <pc:sldMk cId="2781563334" sldId="270"/>
        </pc:sldMkLst>
      </pc:sldChg>
      <pc:sldChg chg="modNotesTx">
        <pc:chgData name="Siegal, Eilidh" userId="3f241efd-da3d-4f0e-9f7f-890c711769e6" providerId="ADAL" clId="{A1253F63-691A-45AA-9B55-39CABA7CB614}" dt="2023-09-11T15:43:57.963" v="807" actId="20577"/>
        <pc:sldMkLst>
          <pc:docMk/>
          <pc:sldMk cId="2848164352" sldId="271"/>
        </pc:sldMkLst>
      </pc:sldChg>
      <pc:sldChg chg="modNotesTx">
        <pc:chgData name="Siegal, Eilidh" userId="3f241efd-da3d-4f0e-9f7f-890c711769e6" providerId="ADAL" clId="{A1253F63-691A-45AA-9B55-39CABA7CB614}" dt="2023-09-12T12:32:07.388" v="1049" actId="20577"/>
        <pc:sldMkLst>
          <pc:docMk/>
          <pc:sldMk cId="1712125124" sldId="360"/>
        </pc:sldMkLst>
      </pc:sldChg>
      <pc:sldChg chg="modNotesTx">
        <pc:chgData name="Siegal, Eilidh" userId="3f241efd-da3d-4f0e-9f7f-890c711769e6" providerId="ADAL" clId="{A1253F63-691A-45AA-9B55-39CABA7CB614}" dt="2023-09-11T15:39:08.218" v="804" actId="6549"/>
        <pc:sldMkLst>
          <pc:docMk/>
          <pc:sldMk cId="140987733" sldId="361"/>
        </pc:sldMkLst>
      </pc:sldChg>
      <pc:sldChg chg="modNotesTx">
        <pc:chgData name="Siegal, Eilidh" userId="3f241efd-da3d-4f0e-9f7f-890c711769e6" providerId="ADAL" clId="{A1253F63-691A-45AA-9B55-39CABA7CB614}" dt="2023-09-07T13:02:41.724" v="704" actId="113"/>
        <pc:sldMkLst>
          <pc:docMk/>
          <pc:sldMk cId="240626201" sldId="362"/>
        </pc:sldMkLst>
      </pc:sldChg>
      <pc:sldChg chg="modNotesTx">
        <pc:chgData name="Siegal, Eilidh" userId="3f241efd-da3d-4f0e-9f7f-890c711769e6" providerId="ADAL" clId="{A1253F63-691A-45AA-9B55-39CABA7CB614}" dt="2023-09-11T15:29:09.212" v="802" actId="313"/>
        <pc:sldMkLst>
          <pc:docMk/>
          <pc:sldMk cId="158972413" sldId="363"/>
        </pc:sldMkLst>
      </pc:sldChg>
    </pc:docChg>
  </pc:docChgLst>
  <pc:docChgLst>
    <pc:chgData name="Johnston, Eleanor" userId="S::eleanor.johnston@marinemanagement.org.uk::f0a36c63-fe47-43c1-84ca-c08e568569e3" providerId="AD" clId="Web-{7F9EF4B2-8DB3-1BEF-31B2-0A2C8CBB4841}"/>
    <pc:docChg chg="sldOrd modSection">
      <pc:chgData name="Johnston, Eleanor" userId="S::eleanor.johnston@marinemanagement.org.uk::f0a36c63-fe47-43c1-84ca-c08e568569e3" providerId="AD" clId="Web-{7F9EF4B2-8DB3-1BEF-31B2-0A2C8CBB4841}" dt="2024-01-16T13:33:59.002" v="0"/>
      <pc:docMkLst>
        <pc:docMk/>
      </pc:docMkLst>
      <pc:sldChg chg="ord">
        <pc:chgData name="Johnston, Eleanor" userId="S::eleanor.johnston@marinemanagement.org.uk::f0a36c63-fe47-43c1-84ca-c08e568569e3" providerId="AD" clId="Web-{7F9EF4B2-8DB3-1BEF-31B2-0A2C8CBB4841}" dt="2024-01-16T13:33:59.002" v="0"/>
        <pc:sldMkLst>
          <pc:docMk/>
          <pc:sldMk cId="402382941" sldId="454"/>
        </pc:sldMkLst>
      </pc:sldChg>
    </pc:docChg>
  </pc:docChgLst>
  <pc:docChgLst>
    <pc:chgData name="Greenwood, Nicholas" userId="S::nicholas.greenwood@marinemanagement.org.uk::fd961888-7106-4dbc-9559-eecf9b2adc99" providerId="AD" clId="Web-{35FC1890-80C7-AA32-D565-6380A65E721F}"/>
    <pc:docChg chg="addSld modSld modSection">
      <pc:chgData name="Greenwood, Nicholas" userId="S::nicholas.greenwood@marinemanagement.org.uk::fd961888-7106-4dbc-9559-eecf9b2adc99" providerId="AD" clId="Web-{35FC1890-80C7-AA32-D565-6380A65E721F}" dt="2024-01-05T13:36:53.477" v="17" actId="14100"/>
      <pc:docMkLst>
        <pc:docMk/>
      </pc:docMkLst>
      <pc:sldChg chg="modSp">
        <pc:chgData name="Greenwood, Nicholas" userId="S::nicholas.greenwood@marinemanagement.org.uk::fd961888-7106-4dbc-9559-eecf9b2adc99" providerId="AD" clId="Web-{35FC1890-80C7-AA32-D565-6380A65E721F}" dt="2024-01-05T13:28:59.762" v="4" actId="1076"/>
        <pc:sldMkLst>
          <pc:docMk/>
          <pc:sldMk cId="3679867777" sldId="345"/>
        </pc:sldMkLst>
        <pc:spChg chg="mod">
          <ac:chgData name="Greenwood, Nicholas" userId="S::nicholas.greenwood@marinemanagement.org.uk::fd961888-7106-4dbc-9559-eecf9b2adc99" providerId="AD" clId="Web-{35FC1890-80C7-AA32-D565-6380A65E721F}" dt="2024-01-05T13:28:59.762" v="4" actId="1076"/>
          <ac:spMkLst>
            <pc:docMk/>
            <pc:sldMk cId="3679867777" sldId="345"/>
            <ac:spMk id="2" creationId="{EF3C4AE2-0C08-BF25-3C28-21344F99421F}"/>
          </ac:spMkLst>
        </pc:spChg>
        <pc:spChg chg="mod">
          <ac:chgData name="Greenwood, Nicholas" userId="S::nicholas.greenwood@marinemanagement.org.uk::fd961888-7106-4dbc-9559-eecf9b2adc99" providerId="AD" clId="Web-{35FC1890-80C7-AA32-D565-6380A65E721F}" dt="2024-01-05T13:28:54.636" v="3" actId="20577"/>
          <ac:spMkLst>
            <pc:docMk/>
            <pc:sldMk cId="3679867777" sldId="345"/>
            <ac:spMk id="191" creationId="{17AD7864-F539-7967-5530-4F8BCBD7901B}"/>
          </ac:spMkLst>
        </pc:spChg>
      </pc:sldChg>
      <pc:sldChg chg="modSp add">
        <pc:chgData name="Greenwood, Nicholas" userId="S::nicholas.greenwood@marinemanagement.org.uk::fd961888-7106-4dbc-9559-eecf9b2adc99" providerId="AD" clId="Web-{35FC1890-80C7-AA32-D565-6380A65E721F}" dt="2024-01-05T13:36:53.477" v="17" actId="14100"/>
        <pc:sldMkLst>
          <pc:docMk/>
          <pc:sldMk cId="1003049345" sldId="452"/>
        </pc:sldMkLst>
        <pc:spChg chg="mod">
          <ac:chgData name="Greenwood, Nicholas" userId="S::nicholas.greenwood@marinemanagement.org.uk::fd961888-7106-4dbc-9559-eecf9b2adc99" providerId="AD" clId="Web-{35FC1890-80C7-AA32-D565-6380A65E721F}" dt="2024-01-05T13:36:53.477" v="17" actId="14100"/>
          <ac:spMkLst>
            <pc:docMk/>
            <pc:sldMk cId="1003049345" sldId="452"/>
            <ac:spMk id="7" creationId="{C487B0B2-DDE5-B57A-D6B7-305228D44BED}"/>
          </ac:spMkLst>
        </pc:spChg>
        <pc:spChg chg="mod">
          <ac:chgData name="Greenwood, Nicholas" userId="S::nicholas.greenwood@marinemanagement.org.uk::fd961888-7106-4dbc-9559-eecf9b2adc99" providerId="AD" clId="Web-{35FC1890-80C7-AA32-D565-6380A65E721F}" dt="2024-01-05T13:32:16.267" v="10" actId="1076"/>
          <ac:spMkLst>
            <pc:docMk/>
            <pc:sldMk cId="1003049345" sldId="452"/>
            <ac:spMk id="150" creationId="{8E62A4A3-F5F4-5983-7B3D-03468DC5BE8F}"/>
          </ac:spMkLst>
        </pc:spChg>
        <pc:spChg chg="mod">
          <ac:chgData name="Greenwood, Nicholas" userId="S::nicholas.greenwood@marinemanagement.org.uk::fd961888-7106-4dbc-9559-eecf9b2adc99" providerId="AD" clId="Web-{35FC1890-80C7-AA32-D565-6380A65E721F}" dt="2024-01-05T13:31:56.876" v="8" actId="1076"/>
          <ac:spMkLst>
            <pc:docMk/>
            <pc:sldMk cId="1003049345" sldId="452"/>
            <ac:spMk id="183" creationId="{AB60226B-55ED-838F-54E1-350C6D94C1DC}"/>
          </ac:spMkLst>
        </pc:spChg>
        <pc:spChg chg="mod">
          <ac:chgData name="Greenwood, Nicholas" userId="S::nicholas.greenwood@marinemanagement.org.uk::fd961888-7106-4dbc-9559-eecf9b2adc99" providerId="AD" clId="Web-{35FC1890-80C7-AA32-D565-6380A65E721F}" dt="2024-01-05T13:32:10.204" v="9" actId="1076"/>
          <ac:spMkLst>
            <pc:docMk/>
            <pc:sldMk cId="1003049345" sldId="452"/>
            <ac:spMk id="185" creationId="{9C11D363-6937-8BF4-3E23-221407F30093}"/>
          </ac:spMkLst>
        </pc:spChg>
        <pc:grpChg chg="mod">
          <ac:chgData name="Greenwood, Nicholas" userId="S::nicholas.greenwood@marinemanagement.org.uk::fd961888-7106-4dbc-9559-eecf9b2adc99" providerId="AD" clId="Web-{35FC1890-80C7-AA32-D565-6380A65E721F}" dt="2024-01-05T13:36:42.758" v="15" actId="1076"/>
          <ac:grpSpMkLst>
            <pc:docMk/>
            <pc:sldMk cId="1003049345" sldId="452"/>
            <ac:grpSpMk id="148" creationId="{A4F8CDE3-6893-B14D-AC5C-D17323FD2BFD}"/>
          </ac:grpSpMkLst>
        </pc:grpChg>
      </pc:sldChg>
    </pc:docChg>
  </pc:docChgLst>
  <pc:docChgLst>
    <pc:chgData name="Wiseman, Charlie" userId="0f8ccf22-1c5f-4ac9-9d2c-fd815d4bef5f" providerId="ADAL" clId="{4D7E6168-A30E-44C8-92ED-9C7F6786D2D6}"/>
    <pc:docChg chg="modSld modSection">
      <pc:chgData name="Wiseman, Charlie" userId="0f8ccf22-1c5f-4ac9-9d2c-fd815d4bef5f" providerId="ADAL" clId="{4D7E6168-A30E-44C8-92ED-9C7F6786D2D6}" dt="2024-01-22T11:51:38.979" v="10" actId="17846"/>
      <pc:docMkLst>
        <pc:docMk/>
      </pc:docMkLst>
      <pc:sldChg chg="modSp mod modNotesTx">
        <pc:chgData name="Wiseman, Charlie" userId="0f8ccf22-1c5f-4ac9-9d2c-fd815d4bef5f" providerId="ADAL" clId="{4D7E6168-A30E-44C8-92ED-9C7F6786D2D6}" dt="2024-01-19T09:37:58.764" v="3" actId="20577"/>
        <pc:sldMkLst>
          <pc:docMk/>
          <pc:sldMk cId="709024218" sldId="280"/>
        </pc:sldMkLst>
        <pc:spChg chg="mod">
          <ac:chgData name="Wiseman, Charlie" userId="0f8ccf22-1c5f-4ac9-9d2c-fd815d4bef5f" providerId="ADAL" clId="{4D7E6168-A30E-44C8-92ED-9C7F6786D2D6}" dt="2024-01-19T09:37:29.611" v="1" actId="20577"/>
          <ac:spMkLst>
            <pc:docMk/>
            <pc:sldMk cId="709024218" sldId="280"/>
            <ac:spMk id="9" creationId="{7E573D20-17AA-AFF2-0A9A-949229E153E7}"/>
          </ac:spMkLst>
        </pc:spChg>
      </pc:sldChg>
    </pc:docChg>
  </pc:docChgLst>
  <pc:docChgLst>
    <pc:chgData name="Greenwood, Nicholas" userId="S::nicholas.greenwood@marinemanagement.org.uk::fd961888-7106-4dbc-9559-eecf9b2adc99" providerId="AD" clId="Web-{C8595EE5-807F-7E30-CAEF-342E70BB915C}"/>
    <pc:docChg chg="modSld">
      <pc:chgData name="Greenwood, Nicholas" userId="S::nicholas.greenwood@marinemanagement.org.uk::fd961888-7106-4dbc-9559-eecf9b2adc99" providerId="AD" clId="Web-{C8595EE5-807F-7E30-CAEF-342E70BB915C}" dt="2023-09-05T12:58:04.644" v="1" actId="1076"/>
      <pc:docMkLst>
        <pc:docMk/>
      </pc:docMkLst>
      <pc:sldChg chg="modSp">
        <pc:chgData name="Greenwood, Nicholas" userId="S::nicholas.greenwood@marinemanagement.org.uk::fd961888-7106-4dbc-9559-eecf9b2adc99" providerId="AD" clId="Web-{C8595EE5-807F-7E30-CAEF-342E70BB915C}" dt="2023-09-05T12:58:04.644" v="1" actId="1076"/>
        <pc:sldMkLst>
          <pc:docMk/>
          <pc:sldMk cId="3679867777" sldId="345"/>
        </pc:sldMkLst>
        <pc:spChg chg="mod">
          <ac:chgData name="Greenwood, Nicholas" userId="S::nicholas.greenwood@marinemanagement.org.uk::fd961888-7106-4dbc-9559-eecf9b2adc99" providerId="AD" clId="Web-{C8595EE5-807F-7E30-CAEF-342E70BB915C}" dt="2023-09-05T12:58:04.644" v="1" actId="1076"/>
          <ac:spMkLst>
            <pc:docMk/>
            <pc:sldMk cId="3679867777" sldId="345"/>
            <ac:spMk id="181" creationId="{7D10A4AD-73CE-EDEA-F686-2285A045307E}"/>
          </ac:spMkLst>
        </pc:spChg>
        <pc:spChg chg="mod">
          <ac:chgData name="Greenwood, Nicholas" userId="S::nicholas.greenwood@marinemanagement.org.uk::fd961888-7106-4dbc-9559-eecf9b2adc99" providerId="AD" clId="Web-{C8595EE5-807F-7E30-CAEF-342E70BB915C}" dt="2023-09-05T12:57:56.003" v="0" actId="1076"/>
          <ac:spMkLst>
            <pc:docMk/>
            <pc:sldMk cId="3679867777" sldId="345"/>
            <ac:spMk id="194" creationId="{0701D6F4-D6D8-F549-3DB6-99F6843AE7AF}"/>
          </ac:spMkLst>
        </pc:spChg>
      </pc:sldChg>
    </pc:docChg>
  </pc:docChgLst>
  <pc:docChgLst>
    <pc:chgData clId="Web-{5E3E6EB0-3CF5-45FA-A945-540CCFE72DDA}"/>
    <pc:docChg chg="">
      <pc:chgData name="" userId="" providerId="" clId="Web-{5E3E6EB0-3CF5-45FA-A945-540CCFE72DDA}" dt="2023-09-04T14:49:42.127" v="0"/>
      <pc:docMkLst>
        <pc:docMk/>
      </pc:docMkLst>
      <pc:sldChg chg="modCm">
        <pc:chgData name="" userId="" providerId="" clId="Web-{5E3E6EB0-3CF5-45FA-A945-540CCFE72DDA}" dt="2023-09-04T14:49:42.127" v="0"/>
        <pc:sldMkLst>
          <pc:docMk/>
          <pc:sldMk cId="254033738" sldId="370"/>
        </pc:sldMkLst>
      </pc:sldChg>
    </pc:docChg>
  </pc:docChgLst>
  <pc:docChgLst>
    <pc:chgData name="Aitken, Jemma" userId="S::jemma.aitken1@marinemanagement.org.uk::6f1e3afe-e87d-47f9-82e4-063205461e8a" providerId="AD" clId="Web-{A5466EF0-DA9E-0120-C29B-FF4D11495ECC}"/>
    <pc:docChg chg="mod delSld modSld modSection">
      <pc:chgData name="Aitken, Jemma" userId="S::jemma.aitken1@marinemanagement.org.uk::6f1e3afe-e87d-47f9-82e4-063205461e8a" providerId="AD" clId="Web-{A5466EF0-DA9E-0120-C29B-FF4D11495ECC}" dt="2024-01-16T15:54:52.006" v="226"/>
      <pc:docMkLst>
        <pc:docMk/>
      </pc:docMkLst>
      <pc:sldChg chg="modSp modCm">
        <pc:chgData name="Aitken, Jemma" userId="S::jemma.aitken1@marinemanagement.org.uk::6f1e3afe-e87d-47f9-82e4-063205461e8a" providerId="AD" clId="Web-{A5466EF0-DA9E-0120-C29B-FF4D11495ECC}" dt="2024-01-16T15:54:52.006" v="226"/>
        <pc:sldMkLst>
          <pc:docMk/>
          <pc:sldMk cId="1254483815" sldId="353"/>
        </pc:sldMkLst>
        <pc:spChg chg="mod">
          <ac:chgData name="Aitken, Jemma" userId="S::jemma.aitken1@marinemanagement.org.uk::6f1e3afe-e87d-47f9-82e4-063205461e8a" providerId="AD" clId="Web-{A5466EF0-DA9E-0120-C29B-FF4D11495ECC}" dt="2024-01-16T15:50:04.113" v="222" actId="14100"/>
          <ac:spMkLst>
            <pc:docMk/>
            <pc:sldMk cId="1254483815" sldId="353"/>
            <ac:spMk id="5" creationId="{182D2A9B-A4E7-79A8-D621-7C8021DA59E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itken, Jemma" userId="S::jemma.aitken1@marinemanagement.org.uk::6f1e3afe-e87d-47f9-82e4-063205461e8a" providerId="AD" clId="Web-{A5466EF0-DA9E-0120-C29B-FF4D11495ECC}" dt="2024-01-16T15:54:52.006" v="226"/>
              <pc2:cmMkLst xmlns:pc2="http://schemas.microsoft.com/office/powerpoint/2019/9/main/command">
                <pc:docMk/>
                <pc:sldMk cId="1254483815" sldId="353"/>
                <pc2:cmMk id="{A09CC2BF-7AB8-43F6-B43B-B77FE1490CF2}"/>
              </pc2:cmMkLst>
              <pc226:cmRplyChg chg="add">
                <pc226:chgData name="Aitken, Jemma" userId="S::jemma.aitken1@marinemanagement.org.uk::6f1e3afe-e87d-47f9-82e4-063205461e8a" providerId="AD" clId="Web-{A5466EF0-DA9E-0120-C29B-FF4D11495ECC}" dt="2024-01-16T15:54:52.006" v="226"/>
                <pc2:cmRplyMkLst xmlns:pc2="http://schemas.microsoft.com/office/powerpoint/2019/9/main/command">
                  <pc:docMk/>
                  <pc:sldMk cId="1254483815" sldId="353"/>
                  <pc2:cmMk id="{A09CC2BF-7AB8-43F6-B43B-B77FE1490CF2}"/>
                  <pc2:cmRplyMk id="{BE28C333-64A6-4A2A-B678-1D386C0B299B}"/>
                </pc2:cmRplyMkLst>
              </pc226:cmRplyChg>
            </pc226:cmChg>
          </p:ext>
        </pc:extLst>
      </pc:sldChg>
      <pc:sldChg chg="del">
        <pc:chgData name="Aitken, Jemma" userId="S::jemma.aitken1@marinemanagement.org.uk::6f1e3afe-e87d-47f9-82e4-063205461e8a" providerId="AD" clId="Web-{A5466EF0-DA9E-0120-C29B-FF4D11495ECC}" dt="2024-01-16T15:52:06.589" v="223"/>
        <pc:sldMkLst>
          <pc:docMk/>
          <pc:sldMk cId="1422587866" sldId="364"/>
        </pc:sldMkLst>
      </pc:sldChg>
      <pc:sldChg chg="del">
        <pc:chgData name="Aitken, Jemma" userId="S::jemma.aitken1@marinemanagement.org.uk::6f1e3afe-e87d-47f9-82e4-063205461e8a" providerId="AD" clId="Web-{A5466EF0-DA9E-0120-C29B-FF4D11495ECC}" dt="2024-01-16T15:52:13.949" v="224"/>
        <pc:sldMkLst>
          <pc:docMk/>
          <pc:sldMk cId="1104497823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E16A-3DC5-41B8-A2AC-EF8615962222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849A0-D82B-4298-9C5A-282CD0404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0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49A0-D82B-4298-9C5A-282CD04042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1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13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3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3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2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582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71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34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49A0-D82B-4298-9C5A-282CD04042F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4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849A0-D82B-4298-9C5A-282CD04042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849A0-D82B-4298-9C5A-282CD04042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5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GB" dirty="0"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49A0-D82B-4298-9C5A-282CD04042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0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849A0-D82B-4298-9C5A-282CD04042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4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AA1CC-B68C-42A1-B70C-F7B49C89DA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7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849A0-D82B-4298-9C5A-282CD04042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7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95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3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DEA98-11C2-426D-B7F6-87FEBED8C2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1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1A39-166B-486F-AF8C-5466515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E12AD-03FE-4E9F-90D0-88DA8F08D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1CC9F-F320-4241-B74F-224F09DE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798B5-13A6-4FFA-9FCA-2E3D3AB6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E29C-E30D-4C8D-9365-E22B590A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1B6F-260D-411F-AA42-18CBA86A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3DB81-7E88-477E-8861-4DF0E7164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96885-B0D3-4221-A265-E9775E9C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2DE2-EBBE-4636-A29B-49203D62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DFD5-BF7A-431F-B9C3-A2718865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5CB30-CACF-4445-B1EB-29E8A6FA9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F2FD3-76AB-4D2E-A178-83D24DE12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B30AC-BD86-420D-8E18-7E189F04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FB55-8CDD-4262-94FF-0FF04E0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C2FB-9741-4D98-8B80-AD33A516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5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6065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51BC-01E8-4A49-880C-05E0F41B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5D9E-4007-4E13-A8C4-2FCB1020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1CDA-D517-4D27-B5B9-AB08935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26AC-5A92-41A9-A132-5F265427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03A5-0D8B-419D-B734-0786EE57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F2D3-07DB-4DA5-B6E4-3C7D82C3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19928-233E-4064-85A1-6E6D262F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DC923-FD49-4BEE-B2EC-092470AB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8892-9D58-4492-B2AB-D7F1F5D0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BA78-3314-4E81-8F74-DF9EAB52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2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AEB0-3815-4C93-856E-C89F67F5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5BD2-0CDC-4449-9ECB-18E0672D7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3CAF9-482E-4964-98D0-AAFCB31D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77DFD-30E0-4AEE-8217-6EB87A34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781FF-3852-40DB-8F9A-B4F8A326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C4930-E0F7-42C1-9F4B-F9C27857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0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D934-2F05-4D78-90A4-AA164799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7DECE-5072-4BAA-A324-AEF086476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10CCA-BEE3-446A-94F3-09AC08CE4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88825-4E2C-48C7-81F0-C678D5C3C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66ED9-3BDF-4548-93D6-45EF86298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CF710-FABE-44B6-BA0A-2F9E8C0F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24B3F-F7D2-43BD-B3A5-EBD2F2F7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A30C9-969A-413A-AECD-AF73940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35D3-7461-46B2-A246-16E7628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4929A-CFD6-407B-A931-23E8A773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7545-665D-41FB-9A1E-F744EC14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3EE68-0575-43A0-8306-4C040726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02FD7-EEBD-4D2B-AFF7-2322FC7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99121-29D1-4D8E-BB49-3826D6D2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9995A-3517-4269-AB31-BDCD01AA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595A-B583-4DF7-94AD-4AF4732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5D8D-5FA4-48B5-8763-25FCB4A7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03E2-EE47-4D52-8714-5BE317E6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BC2D4-8120-4643-B955-C5CE4773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8F69-D197-4C5B-A655-D3F507C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8FA9A-DBE1-4A0E-8C45-BB381DEE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9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B731-C001-449C-A483-8E01DF2D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73BB0-2BE9-4EA0-B5CD-6C6D17CCD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2F4BC-0BBF-4CE4-B7FF-AFECA507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B5495-B5A5-4244-B8D8-ABA9717B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824CD-C554-4E94-B992-CE07637E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E3EA3-148A-44B2-A683-00F088DD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7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3DFD7-E9AC-4AD2-B23E-A00CF453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30E6D-777A-4A92-B9DB-5A9CA72F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1C51-A3C2-4621-AD84-2FB5D94D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1A52-7069-490D-974A-3CC3769230C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7A43-E531-4886-AAD5-C417CDD19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A9A1D-5BC6-4830-9D0D-69801B147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CDA17-7C14-4735-93A0-D851B9B23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es-library.figshare.com/articles/report/Workshop_on_estimation_of_MOrtality_of_Marine_MAmmals_due_to_Bycatch/18621857" TargetMode="External"/><Relationship Id="rId5" Type="http://schemas.openxmlformats.org/officeDocument/2006/relationships/hyperlink" Target="https://oap.ospar.org/en/ospar-assessments/quality-status-reports/qsr-2023/indicator-assessments/marine-mammal-bycatch/" TargetMode="External"/><Relationship Id="rId4" Type="http://schemas.openxmlformats.org/officeDocument/2006/relationships/hyperlink" Target="https://odims.ospar.org/public/submissions/abundance-and-distribution-of-mammals/mm-by-catch-au/2022-06/001/ospar_mm_by_catch_au_2022_06_001-other-QSR2023_AU_HarbourPorpoise_WGS84.zi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servation@marinemanagement.org.uk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consult.defra.gov.uk/mmo/stage-4-call-for-evidence" TargetMode="External"/><Relationship Id="rId10" Type="http://schemas.openxmlformats.org/officeDocument/2006/relationships/image" Target="../media/image34.sv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3800DE-F942-493B-8C8F-2C92A90AC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40757F-CE99-48D0-B2CC-301CB9F1E769}"/>
              </a:ext>
            </a:extLst>
          </p:cNvPr>
          <p:cNvSpPr txBox="1"/>
          <p:nvPr/>
        </p:nvSpPr>
        <p:spPr>
          <a:xfrm>
            <a:off x="315256" y="1957794"/>
            <a:ext cx="692444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Helvetica"/>
                <a:cs typeface="Helvetica"/>
              </a:rPr>
              <a:t>MMO MPA Fisheries Management Update</a:t>
            </a:r>
            <a:endParaRPr lang="en-GB" sz="40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3DC14-907F-4FFB-991F-48E7B89CB569}"/>
              </a:ext>
            </a:extLst>
          </p:cNvPr>
          <p:cNvSpPr txBox="1"/>
          <p:nvPr/>
        </p:nvSpPr>
        <p:spPr>
          <a:xfrm>
            <a:off x="315256" y="3345935"/>
            <a:ext cx="6162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pc="-150">
                <a:solidFill>
                  <a:schemeClr val="bg1"/>
                </a:solidFill>
                <a:latin typeface="Helvetica" pitchFamily="2" charset="0"/>
              </a:rPr>
              <a:t>January  2024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61079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58024-D1D6-4D0A-8ECE-8595AC46577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Stage 4 call for evidence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FB8873-897D-90D9-1A1D-F605C083F19A}"/>
              </a:ext>
            </a:extLst>
          </p:cNvPr>
          <p:cNvGrpSpPr/>
          <p:nvPr/>
        </p:nvGrpSpPr>
        <p:grpSpPr>
          <a:xfrm>
            <a:off x="387832" y="1859614"/>
            <a:ext cx="2949124" cy="2100261"/>
            <a:chOff x="387832" y="2151223"/>
            <a:chExt cx="2949124" cy="21002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130ABA-06C6-34D5-976D-6D8771E0C7CD}"/>
                </a:ext>
              </a:extLst>
            </p:cNvPr>
            <p:cNvSpPr txBox="1"/>
            <p:nvPr/>
          </p:nvSpPr>
          <p:spPr>
            <a:xfrm>
              <a:off x="387832" y="2151223"/>
              <a:ext cx="2949124" cy="71508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Impacts evidence documents - executive summary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E06C37-AD66-90B0-1537-A425316167CC}"/>
                </a:ext>
              </a:extLst>
            </p:cNvPr>
            <p:cNvGrpSpPr/>
            <p:nvPr/>
          </p:nvGrpSpPr>
          <p:grpSpPr>
            <a:xfrm>
              <a:off x="387832" y="2935069"/>
              <a:ext cx="1266312" cy="1316415"/>
              <a:chOff x="8642625" y="2120274"/>
              <a:chExt cx="1266312" cy="13164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0DD38D-21FF-F6A5-C86C-ACAE64894EE1}"/>
                  </a:ext>
                </a:extLst>
              </p:cNvPr>
              <p:cNvSpPr txBox="1"/>
              <p:nvPr/>
            </p:nvSpPr>
            <p:spPr>
              <a:xfrm>
                <a:off x="8642625" y="2120274"/>
                <a:ext cx="1230529" cy="131641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Marine birds impacts evidence document</a:t>
                </a:r>
                <a:b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</a:br>
                <a:b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</a:br>
                <a:endPara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pic>
            <p:nvPicPr>
              <p:cNvPr id="15" name="Graphic 14" descr="Document with solid fill">
                <a:extLst>
                  <a:ext uri="{FF2B5EF4-FFF2-40B4-BE49-F238E27FC236}">
                    <a16:creationId xmlns:a16="http://schemas.microsoft.com/office/drawing/2014/main" id="{D2425983-6066-7CC3-2F0A-BC3C96B24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457457" y="2720014"/>
                <a:ext cx="451480" cy="451480"/>
              </a:xfrm>
              <a:prstGeom prst="rect">
                <a:avLst/>
              </a:prstGeom>
            </p:spPr>
          </p:pic>
        </p:grpSp>
        <p:pic>
          <p:nvPicPr>
            <p:cNvPr id="16" name="Graphic 15" descr="Document with solid fill">
              <a:extLst>
                <a:ext uri="{FF2B5EF4-FFF2-40B4-BE49-F238E27FC236}">
                  <a16:creationId xmlns:a16="http://schemas.microsoft.com/office/drawing/2014/main" id="{C3D29A6E-1F7F-D342-B9B0-2FB57337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5016" y="2233042"/>
              <a:ext cx="494275" cy="4942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AF0682-AB18-BCEC-17E9-8D0AAD24F7E9}"/>
                </a:ext>
              </a:extLst>
            </p:cNvPr>
            <p:cNvGrpSpPr/>
            <p:nvPr/>
          </p:nvGrpSpPr>
          <p:grpSpPr>
            <a:xfrm>
              <a:off x="2069255" y="2935069"/>
              <a:ext cx="1267700" cy="1316415"/>
              <a:chOff x="10249218" y="2021360"/>
              <a:chExt cx="1267700" cy="131641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82A384-C705-8771-B0AC-DBCA77EBD5D1}"/>
                  </a:ext>
                </a:extLst>
              </p:cNvPr>
              <p:cNvSpPr txBox="1"/>
              <p:nvPr/>
            </p:nvSpPr>
            <p:spPr>
              <a:xfrm>
                <a:off x="10249218" y="2021360"/>
                <a:ext cx="1267700" cy="131641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Harbour porpoise impacts evidence document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pic>
            <p:nvPicPr>
              <p:cNvPr id="17" name="Graphic 16" descr="Document with solid fill">
                <a:extLst>
                  <a:ext uri="{FF2B5EF4-FFF2-40B4-BE49-F238E27FC236}">
                    <a16:creationId xmlns:a16="http://schemas.microsoft.com/office/drawing/2014/main" id="{08C5077F-4BC4-7C4D-D6A4-100C8F0E1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022643" y="2650797"/>
                <a:ext cx="494275" cy="494275"/>
              </a:xfrm>
              <a:prstGeom prst="rect">
                <a:avLst/>
              </a:prstGeom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BCC4A43-46CF-B658-EAE5-AE931FAEBD88}"/>
              </a:ext>
            </a:extLst>
          </p:cNvPr>
          <p:cNvSpPr txBox="1"/>
          <p:nvPr/>
        </p:nvSpPr>
        <p:spPr>
          <a:xfrm>
            <a:off x="387831" y="1008555"/>
            <a:ext cx="10025813" cy="340519"/>
          </a:xfrm>
          <a:prstGeom prst="roundRect">
            <a:avLst/>
          </a:prstGeom>
          <a:solidFill>
            <a:srgbClr val="007CBA"/>
          </a:solidFill>
          <a:ln>
            <a:solidFill>
              <a:srgbClr val="007C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Stage 4 Call for Evidence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F6D93-A222-9A5C-588B-D1AFF49E1A2C}"/>
              </a:ext>
            </a:extLst>
          </p:cNvPr>
          <p:cNvSpPr txBox="1"/>
          <p:nvPr/>
        </p:nvSpPr>
        <p:spPr>
          <a:xfrm>
            <a:off x="387831" y="1465706"/>
            <a:ext cx="2949124" cy="30646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Topic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B7CDD-20F1-FBAA-6A17-E9301587A271}"/>
              </a:ext>
            </a:extLst>
          </p:cNvPr>
          <p:cNvSpPr txBox="1"/>
          <p:nvPr/>
        </p:nvSpPr>
        <p:spPr>
          <a:xfrm>
            <a:off x="3982171" y="1452525"/>
            <a:ext cx="2949124" cy="30646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Topic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2A358-F28D-7547-8498-13EF5D546D1D}"/>
              </a:ext>
            </a:extLst>
          </p:cNvPr>
          <p:cNvSpPr txBox="1"/>
          <p:nvPr/>
        </p:nvSpPr>
        <p:spPr>
          <a:xfrm>
            <a:off x="7197278" y="1452525"/>
            <a:ext cx="2949124" cy="30646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Topic 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9CADB5-B058-4A5D-DF8A-28B2B033266F}"/>
              </a:ext>
            </a:extLst>
          </p:cNvPr>
          <p:cNvGrpSpPr/>
          <p:nvPr/>
        </p:nvGrpSpPr>
        <p:grpSpPr>
          <a:xfrm>
            <a:off x="5636475" y="1866145"/>
            <a:ext cx="2828503" cy="512001"/>
            <a:chOff x="5150332" y="1858305"/>
            <a:chExt cx="2949124" cy="547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D81521-CB62-9F2F-633A-85A7EB877D8E}"/>
                </a:ext>
              </a:extLst>
            </p:cNvPr>
            <p:cNvSpPr txBox="1"/>
            <p:nvPr/>
          </p:nvSpPr>
          <p:spPr>
            <a:xfrm>
              <a:off x="5150332" y="1859613"/>
              <a:ext cx="2949124" cy="54651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Introduction document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pic>
          <p:nvPicPr>
            <p:cNvPr id="10" name="Graphic 9" descr="Document with solid fill">
              <a:extLst>
                <a:ext uri="{FF2B5EF4-FFF2-40B4-BE49-F238E27FC236}">
                  <a16:creationId xmlns:a16="http://schemas.microsoft.com/office/drawing/2014/main" id="{2A6273B8-2F13-A42A-32F9-62EBCC02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29373" y="1858305"/>
              <a:ext cx="494275" cy="49427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E8A8392-9C9D-D8EC-D21F-37B87350D96C}"/>
              </a:ext>
            </a:extLst>
          </p:cNvPr>
          <p:cNvSpPr txBox="1"/>
          <p:nvPr/>
        </p:nvSpPr>
        <p:spPr>
          <a:xfrm>
            <a:off x="5636475" y="2435246"/>
            <a:ext cx="1267700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Pressures of interest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728B0B-44D5-BEC4-B82A-E22939B57D03}"/>
              </a:ext>
            </a:extLst>
          </p:cNvPr>
          <p:cNvSpPr txBox="1"/>
          <p:nvPr/>
        </p:nvSpPr>
        <p:spPr>
          <a:xfrm>
            <a:off x="7197278" y="2424194"/>
            <a:ext cx="1267700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Potential management options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F53C1-181A-C82E-9167-A69BBBA2FFC5}"/>
              </a:ext>
            </a:extLst>
          </p:cNvPr>
          <p:cNvSpPr txBox="1"/>
          <p:nvPr/>
        </p:nvSpPr>
        <p:spPr>
          <a:xfrm>
            <a:off x="3719035" y="3698749"/>
            <a:ext cx="332021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Helvetica" panose="020B0604020202020204" pitchFamily="34" charset="0"/>
                <a:cs typeface="Helvetica" panose="020B0604020202020204" pitchFamily="34" charset="0"/>
              </a:rPr>
              <a:t>Pressures are the ways that an activity can impact marine birds or harbour porpoise.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114E0-7AEC-B405-BBF0-78E5DCAE5AD3}"/>
              </a:ext>
            </a:extLst>
          </p:cNvPr>
          <p:cNvSpPr txBox="1"/>
          <p:nvPr/>
        </p:nvSpPr>
        <p:spPr>
          <a:xfrm>
            <a:off x="3730513" y="4784921"/>
            <a:ext cx="332021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Helvetica" panose="020B0604020202020204" pitchFamily="34" charset="0"/>
                <a:cs typeface="Helvetica" panose="020B0604020202020204" pitchFamily="34" charset="0"/>
              </a:rPr>
              <a:t>Pressures of interest identified through drafting impacts evidence documents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FC19C1-BD7C-C0D2-DFDB-F855AC3ED120}"/>
              </a:ext>
            </a:extLst>
          </p:cNvPr>
          <p:cNvCxnSpPr>
            <a:cxnSpLocks/>
          </p:cNvCxnSpPr>
          <p:nvPr/>
        </p:nvCxnSpPr>
        <p:spPr>
          <a:xfrm>
            <a:off x="6270325" y="3365517"/>
            <a:ext cx="0" cy="254701"/>
          </a:xfrm>
          <a:prstGeom prst="straightConnector1">
            <a:avLst/>
          </a:prstGeom>
          <a:ln w="38100">
            <a:solidFill>
              <a:srgbClr val="007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B159D5D-CD9A-9218-B6A6-4D4A355C95D4}"/>
              </a:ext>
            </a:extLst>
          </p:cNvPr>
          <p:cNvSpPr txBox="1"/>
          <p:nvPr/>
        </p:nvSpPr>
        <p:spPr>
          <a:xfrm>
            <a:off x="7458662" y="3685313"/>
            <a:ext cx="3320213" cy="1191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Helvetica" panose="020B0604020202020204" pitchFamily="34" charset="0"/>
                <a:cs typeface="Helvetica" panose="020B0604020202020204" pitchFamily="34" charset="0"/>
              </a:rPr>
              <a:t>We have listed possible options to manage or mitigate the impacts of the pressures of interest identified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CF4BE6-D0F5-4509-9D49-08659C27C2F6}"/>
              </a:ext>
            </a:extLst>
          </p:cNvPr>
          <p:cNvCxnSpPr>
            <a:cxnSpLocks/>
          </p:cNvCxnSpPr>
          <p:nvPr/>
        </p:nvCxnSpPr>
        <p:spPr>
          <a:xfrm>
            <a:off x="7823244" y="3343595"/>
            <a:ext cx="0" cy="254701"/>
          </a:xfrm>
          <a:prstGeom prst="straightConnector1">
            <a:avLst/>
          </a:prstGeom>
          <a:ln w="38100">
            <a:solidFill>
              <a:srgbClr val="007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997F82-D0F8-7D22-0749-7B1D42305758}"/>
              </a:ext>
            </a:extLst>
          </p:cNvPr>
          <p:cNvSpPr txBox="1"/>
          <p:nvPr/>
        </p:nvSpPr>
        <p:spPr>
          <a:xfrm>
            <a:off x="7458662" y="4992480"/>
            <a:ext cx="3320213" cy="1191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Helvetica" panose="020B0604020202020204" pitchFamily="34" charset="0"/>
                <a:cs typeface="Helvetica" panose="020B0604020202020204" pitchFamily="34" charset="0"/>
              </a:rPr>
              <a:t> Inclusion of pressures and management options in this call for evidence does not mean they will be taken forward</a:t>
            </a:r>
          </a:p>
        </p:txBody>
      </p:sp>
    </p:spTree>
    <p:extLst>
      <p:ext uri="{BB962C8B-B14F-4D97-AF65-F5344CB8AC3E}">
        <p14:creationId xmlns:p14="http://schemas.microsoft.com/office/powerpoint/2010/main" val="166726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201283" y="945015"/>
            <a:ext cx="5894717" cy="554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Topic 1: </a:t>
            </a:r>
            <a:r>
              <a:rPr lang="en-GB" sz="1600" b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Evidence - marine birds &amp; harbour porpoise</a:t>
            </a:r>
            <a:br>
              <a:rPr lang="en-GB" sz="1600" b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 the best available evidence for the impacts of fishing on harbour porpoise MPA features at the time of drafting.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sz="16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National, gear-feature interaction level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sz="16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document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GB" sz="16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nclude consideration of the supporting habitat and prey species.</a:t>
            </a:r>
            <a:br>
              <a:rPr lang="en-GB" sz="16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1600" b="0" i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inform site level assessments of the impact of fishing on the Stage 4 MPAs.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sz="16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will be used alongside site level evidence and data. </a:t>
            </a:r>
            <a:br>
              <a:rPr lang="en-GB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6797306" y="3947050"/>
            <a:ext cx="5185880" cy="2613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i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evidence q</a:t>
            </a:r>
            <a:r>
              <a:rPr lang="en-GB" sz="1800" b="1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uestions</a:t>
            </a:r>
          </a:p>
          <a:p>
            <a:pPr>
              <a:lnSpc>
                <a:spcPct val="115000"/>
              </a:lnSpc>
            </a:pPr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additional evidence about the interactions between fishing and marine birds or harbour porpoise?</a:t>
            </a:r>
            <a:b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comments on the evidence and analysis currently included in the Impacts Evidence documents?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E10225-39EF-C8C4-FF7C-BF58804F9290}"/>
              </a:ext>
            </a:extLst>
          </p:cNvPr>
          <p:cNvGrpSpPr/>
          <p:nvPr/>
        </p:nvGrpSpPr>
        <p:grpSpPr>
          <a:xfrm>
            <a:off x="7915684" y="1176807"/>
            <a:ext cx="2949124" cy="2100261"/>
            <a:chOff x="387832" y="2151223"/>
            <a:chExt cx="2949124" cy="2100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E8C526-C1E4-D0FB-D940-EE9D69185D60}"/>
                </a:ext>
              </a:extLst>
            </p:cNvPr>
            <p:cNvSpPr txBox="1"/>
            <p:nvPr/>
          </p:nvSpPr>
          <p:spPr>
            <a:xfrm>
              <a:off x="387832" y="2151223"/>
              <a:ext cx="2949124" cy="71508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Impacts evidence documents - executive summary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5FE593-4730-1270-E3E6-3F70CBF1ED8F}"/>
                </a:ext>
              </a:extLst>
            </p:cNvPr>
            <p:cNvGrpSpPr/>
            <p:nvPr/>
          </p:nvGrpSpPr>
          <p:grpSpPr>
            <a:xfrm>
              <a:off x="387832" y="2935069"/>
              <a:ext cx="1266312" cy="1316415"/>
              <a:chOff x="8642625" y="2120274"/>
              <a:chExt cx="1266312" cy="13164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DEB2E1-643F-C022-C233-11070C1363F9}"/>
                  </a:ext>
                </a:extLst>
              </p:cNvPr>
              <p:cNvSpPr txBox="1"/>
              <p:nvPr/>
            </p:nvSpPr>
            <p:spPr>
              <a:xfrm>
                <a:off x="8642625" y="2120274"/>
                <a:ext cx="1230529" cy="131641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Marine birds impacts evidence document</a:t>
                </a:r>
                <a:b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</a:br>
                <a:b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</a:br>
                <a:endPara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pic>
            <p:nvPicPr>
              <p:cNvPr id="13" name="Graphic 12" descr="Document with solid fill">
                <a:extLst>
                  <a:ext uri="{FF2B5EF4-FFF2-40B4-BE49-F238E27FC236}">
                    <a16:creationId xmlns:a16="http://schemas.microsoft.com/office/drawing/2014/main" id="{5610D316-A44B-7945-996E-9D817FE06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457457" y="2720014"/>
                <a:ext cx="451480" cy="451480"/>
              </a:xfrm>
              <a:prstGeom prst="rect">
                <a:avLst/>
              </a:prstGeom>
            </p:spPr>
          </p:pic>
        </p:grpSp>
        <p:pic>
          <p:nvPicPr>
            <p:cNvPr id="7" name="Graphic 6" descr="Document with solid fill">
              <a:extLst>
                <a:ext uri="{FF2B5EF4-FFF2-40B4-BE49-F238E27FC236}">
                  <a16:creationId xmlns:a16="http://schemas.microsoft.com/office/drawing/2014/main" id="{3BBEBABC-B1C7-2B21-5D9A-008DF3306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5016" y="2233042"/>
              <a:ext cx="494275" cy="49427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26DD81-ACCB-2CBB-0E6F-8D93848B9F89}"/>
                </a:ext>
              </a:extLst>
            </p:cNvPr>
            <p:cNvGrpSpPr/>
            <p:nvPr/>
          </p:nvGrpSpPr>
          <p:grpSpPr>
            <a:xfrm>
              <a:off x="2069255" y="2935069"/>
              <a:ext cx="1267700" cy="1316415"/>
              <a:chOff x="10249218" y="2021360"/>
              <a:chExt cx="1267700" cy="131641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286353-FC72-20C9-33DA-2BDE36D29B8E}"/>
                  </a:ext>
                </a:extLst>
              </p:cNvPr>
              <p:cNvSpPr txBox="1"/>
              <p:nvPr/>
            </p:nvSpPr>
            <p:spPr>
              <a:xfrm>
                <a:off x="10249218" y="2021360"/>
                <a:ext cx="1267700" cy="131641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Harbour porpoise impacts evidence document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pic>
            <p:nvPicPr>
              <p:cNvPr id="10" name="Graphic 9" descr="Document with solid fill">
                <a:extLst>
                  <a:ext uri="{FF2B5EF4-FFF2-40B4-BE49-F238E27FC236}">
                    <a16:creationId xmlns:a16="http://schemas.microsoft.com/office/drawing/2014/main" id="{6BD6B07E-3A33-2DF2-A4C3-59E601C2E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022643" y="2650797"/>
                <a:ext cx="494275" cy="4942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373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DAFE56-78D2-23F2-74CA-00F62792A587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Stage 4 MPAs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1E5BC-0BCA-5F0D-FB24-076CBCD77D97}"/>
              </a:ext>
            </a:extLst>
          </p:cNvPr>
          <p:cNvSpPr txBox="1"/>
          <p:nvPr/>
        </p:nvSpPr>
        <p:spPr>
          <a:xfrm>
            <a:off x="430199" y="5783889"/>
            <a:ext cx="3023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porpoise. Natural England/Rebecca Walker</a:t>
            </a:r>
          </a:p>
        </p:txBody>
      </p:sp>
      <p:pic>
        <p:nvPicPr>
          <p:cNvPr id="6" name="Picture 5" descr="10760 C4E Marine Birds Sites post QC.png">
            <a:extLst>
              <a:ext uri="{FF2B5EF4-FFF2-40B4-BE49-F238E27FC236}">
                <a16:creationId xmlns:a16="http://schemas.microsoft.com/office/drawing/2014/main" id="{CB217E80-5FC3-E169-3797-42838431D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1073" r="-205" b="9144"/>
          <a:stretch/>
        </p:blipFill>
        <p:spPr>
          <a:xfrm>
            <a:off x="6670459" y="868655"/>
            <a:ext cx="5091342" cy="5735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957C2-73B0-934E-01C9-2B33D1C8FF00}"/>
              </a:ext>
            </a:extLst>
          </p:cNvPr>
          <p:cNvSpPr txBox="1"/>
          <p:nvPr/>
        </p:nvSpPr>
        <p:spPr>
          <a:xfrm>
            <a:off x="6747065" y="383907"/>
            <a:ext cx="19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Marine bird MPAs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3B778-A04E-818E-54FB-164D8B639853}"/>
              </a:ext>
            </a:extLst>
          </p:cNvPr>
          <p:cNvSpPr txBox="1"/>
          <p:nvPr/>
        </p:nvSpPr>
        <p:spPr>
          <a:xfrm>
            <a:off x="150760" y="856648"/>
            <a:ext cx="4376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MMO assessing the sections of these MPAs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outside 6 nautical miles.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A red-throated diver swimming in the water. Found in Greater Wash MPA, Liverpool Bay MPA and Outer Thames Estuary MPA.">
            <a:extLst>
              <a:ext uri="{FF2B5EF4-FFF2-40B4-BE49-F238E27FC236}">
                <a16:creationId xmlns:a16="http://schemas.microsoft.com/office/drawing/2014/main" id="{22D920D9-B0DA-AB8F-CBE4-AA786875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1" y="1792828"/>
            <a:ext cx="1678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andwich tern flying with a fish in its beak. Found in Greater Wash MPA.">
            <a:extLst>
              <a:ext uri="{FF2B5EF4-FFF2-40B4-BE49-F238E27FC236}">
                <a16:creationId xmlns:a16="http://schemas.microsoft.com/office/drawing/2014/main" id="{0A967B79-1C24-9250-4BDC-13D4F516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08" y="1792828"/>
            <a:ext cx="16780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common scoter swimming in the water. Found in Greater Wash MPA and Liverpool Bay MPA .">
            <a:extLst>
              <a:ext uri="{FF2B5EF4-FFF2-40B4-BE49-F238E27FC236}">
                <a16:creationId xmlns:a16="http://schemas.microsoft.com/office/drawing/2014/main" id="{5A021544-C69B-3687-D70E-E507F30C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5" y="1792828"/>
            <a:ext cx="146759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little gull flying. Found in Greater Wash MPA and Liverpool Bay MPA .">
            <a:extLst>
              <a:ext uri="{FF2B5EF4-FFF2-40B4-BE49-F238E27FC236}">
                <a16:creationId xmlns:a16="http://schemas.microsoft.com/office/drawing/2014/main" id="{1188B405-E62C-26B3-9E9C-F84C9B26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2" y="3918304"/>
            <a:ext cx="14806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little tern feeding its chick on land. Found in Greater Wash MPA, Liverpool Bay MPA and Outer Thames Estuary MPA.">
            <a:extLst>
              <a:ext uri="{FF2B5EF4-FFF2-40B4-BE49-F238E27FC236}">
                <a16:creationId xmlns:a16="http://schemas.microsoft.com/office/drawing/2014/main" id="{7249F6CA-C904-F971-FFC3-8223B1E6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62" y="3918304"/>
            <a:ext cx="15716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common tern. Found in Greater Wash MPA, Liverpool Bay MPA and Outer Thames Estuary MPA.">
            <a:extLst>
              <a:ext uri="{FF2B5EF4-FFF2-40B4-BE49-F238E27FC236}">
                <a16:creationId xmlns:a16="http://schemas.microsoft.com/office/drawing/2014/main" id="{C39CB8AD-E061-11B9-6E18-1A7A8359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99" y="3918304"/>
            <a:ext cx="1678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274002-E9BE-4783-D265-B8D4833A5551}"/>
              </a:ext>
            </a:extLst>
          </p:cNvPr>
          <p:cNvSpPr txBox="1"/>
          <p:nvPr/>
        </p:nvSpPr>
        <p:spPr>
          <a:xfrm>
            <a:off x="115045" y="2872828"/>
            <a:ext cx="172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Greater Wash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Liverpool Bay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Outer Thames Estuary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B5CEE-819A-9978-E27F-A72566126674}"/>
              </a:ext>
            </a:extLst>
          </p:cNvPr>
          <p:cNvSpPr txBox="1"/>
          <p:nvPr/>
        </p:nvSpPr>
        <p:spPr>
          <a:xfrm>
            <a:off x="1843089" y="5014582"/>
            <a:ext cx="172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Greater Wash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Liverpool Bay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Outer Thames Estuary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6E888-63D3-50AF-5B56-E26FA5DF3566}"/>
              </a:ext>
            </a:extLst>
          </p:cNvPr>
          <p:cNvSpPr txBox="1"/>
          <p:nvPr/>
        </p:nvSpPr>
        <p:spPr>
          <a:xfrm>
            <a:off x="3686761" y="5016312"/>
            <a:ext cx="172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Greater Wash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Liverpool Bay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Outer Thames Estuary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2E781-314B-57D0-E650-604E6573D92B}"/>
              </a:ext>
            </a:extLst>
          </p:cNvPr>
          <p:cNvSpPr txBox="1"/>
          <p:nvPr/>
        </p:nvSpPr>
        <p:spPr>
          <a:xfrm>
            <a:off x="3929186" y="2922279"/>
            <a:ext cx="11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Greater Wash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Liverpool Bay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836D6-4587-06F9-F83A-59F2DE215E2C}"/>
              </a:ext>
            </a:extLst>
          </p:cNvPr>
          <p:cNvSpPr txBox="1"/>
          <p:nvPr/>
        </p:nvSpPr>
        <p:spPr>
          <a:xfrm>
            <a:off x="2022115" y="2858495"/>
            <a:ext cx="1135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Greater Wash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01F52-001F-7F67-E44F-E63786E104AF}"/>
              </a:ext>
            </a:extLst>
          </p:cNvPr>
          <p:cNvSpPr txBox="1"/>
          <p:nvPr/>
        </p:nvSpPr>
        <p:spPr>
          <a:xfrm>
            <a:off x="131619" y="5020109"/>
            <a:ext cx="11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Greater Wash</a:t>
            </a:r>
          </a:p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Liverpool Bay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181D2-98F5-3E59-9F9F-65596710371F}"/>
              </a:ext>
            </a:extLst>
          </p:cNvPr>
          <p:cNvSpPr txBox="1"/>
          <p:nvPr/>
        </p:nvSpPr>
        <p:spPr>
          <a:xfrm>
            <a:off x="107782" y="5843580"/>
            <a:ext cx="4268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Waterbird assemblage also designated in Liverpool Bay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A0350A-FCF5-58E1-5E0D-647FF6337C6A}"/>
              </a:ext>
            </a:extLst>
          </p:cNvPr>
          <p:cNvSpPr txBox="1"/>
          <p:nvPr/>
        </p:nvSpPr>
        <p:spPr>
          <a:xfrm>
            <a:off x="115045" y="1579748"/>
            <a:ext cx="1382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Red-throated diver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6965D-9658-AE8A-58FB-C79900DC3682}"/>
              </a:ext>
            </a:extLst>
          </p:cNvPr>
          <p:cNvSpPr txBox="1"/>
          <p:nvPr/>
        </p:nvSpPr>
        <p:spPr>
          <a:xfrm>
            <a:off x="1992542" y="1587535"/>
            <a:ext cx="11031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Sandwich tern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58A510-2052-49C3-1C06-40CAD9F9B512}"/>
              </a:ext>
            </a:extLst>
          </p:cNvPr>
          <p:cNvSpPr txBox="1"/>
          <p:nvPr/>
        </p:nvSpPr>
        <p:spPr>
          <a:xfrm>
            <a:off x="3895903" y="1569095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scoter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438956-F6BA-BBE6-DEEB-9B02561C0B2A}"/>
              </a:ext>
            </a:extLst>
          </p:cNvPr>
          <p:cNvSpPr txBox="1"/>
          <p:nvPr/>
        </p:nvSpPr>
        <p:spPr>
          <a:xfrm>
            <a:off x="107782" y="3693724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gull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D31A0-3F54-85F2-BE11-36D436FB2A86}"/>
              </a:ext>
            </a:extLst>
          </p:cNvPr>
          <p:cNvSpPr txBox="1"/>
          <p:nvPr/>
        </p:nvSpPr>
        <p:spPr>
          <a:xfrm>
            <a:off x="1862260" y="3675900"/>
            <a:ext cx="7970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tern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01374D-2433-5929-E49B-6CCCAF6B1CCE}"/>
              </a:ext>
            </a:extLst>
          </p:cNvPr>
          <p:cNvSpPr txBox="1"/>
          <p:nvPr/>
        </p:nvSpPr>
        <p:spPr>
          <a:xfrm>
            <a:off x="3619881" y="3709810"/>
            <a:ext cx="1059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tern</a:t>
            </a:r>
          </a:p>
        </p:txBody>
      </p:sp>
    </p:spTree>
    <p:extLst>
      <p:ext uri="{BB962C8B-B14F-4D97-AF65-F5344CB8AC3E}">
        <p14:creationId xmlns:p14="http://schemas.microsoft.com/office/powerpoint/2010/main" val="292285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Marine birds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839428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2: Pressures of interest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6548837" y="5261341"/>
            <a:ext cx="5396865" cy="133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i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evidence q</a:t>
            </a:r>
            <a:r>
              <a:rPr lang="en-GB" sz="1800" b="1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uestions</a:t>
            </a:r>
          </a:p>
          <a:p>
            <a:pPr>
              <a:lnSpc>
                <a:spcPct val="115000"/>
              </a:lnSpc>
            </a:pPr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evidence for any of the listed pressures in relation to fishing in Greater Wash, Liverpool Bay or Outer Thames Estuary MPA?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D25D0FB-72DD-56E3-8ED7-9FD06C25CE0D}"/>
              </a:ext>
            </a:extLst>
          </p:cNvPr>
          <p:cNvGraphicFramePr>
            <a:graphicFrameLocks noGrp="1"/>
          </p:cNvGraphicFramePr>
          <p:nvPr/>
        </p:nvGraphicFramePr>
        <p:xfrm>
          <a:off x="246298" y="1253332"/>
          <a:ext cx="6074115" cy="4332967"/>
        </p:xfrm>
        <a:graphic>
          <a:graphicData uri="http://schemas.openxmlformats.org/drawingml/2006/table">
            <a:tbl>
              <a:tblPr firstRow="1" firstCol="1" bandRow="1"/>
              <a:tblGrid>
                <a:gridCol w="3349044">
                  <a:extLst>
                    <a:ext uri="{9D8B030D-6E8A-4147-A177-3AD203B41FA5}">
                      <a16:colId xmlns:a16="http://schemas.microsoft.com/office/drawing/2014/main" val="1144297641"/>
                    </a:ext>
                  </a:extLst>
                </a:gridCol>
                <a:gridCol w="2725071">
                  <a:extLst>
                    <a:ext uri="{9D8B030D-6E8A-4147-A177-3AD203B41FA5}">
                      <a16:colId xmlns:a16="http://schemas.microsoft.com/office/drawing/2014/main" val="1622458114"/>
                    </a:ext>
                  </a:extLst>
                </a:gridCol>
              </a:tblGrid>
              <a:tr h="1689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82068"/>
                  </a:ext>
                </a:extLst>
              </a:tr>
              <a:tr h="967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Noise and visual disturbance (non-physical disturbance)</a:t>
                      </a:r>
                      <a:b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Fishing vessel presence (all gears)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21226"/>
                  </a:ext>
                </a:extLst>
              </a:tr>
              <a:tr h="967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Impacts to prey availability through impacts to supporting habitat</a:t>
                      </a:r>
                      <a:b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 towed gear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83879"/>
                  </a:ext>
                </a:extLst>
              </a:tr>
              <a:tr h="4684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Marine bird bycatch</a:t>
                      </a:r>
                      <a:b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Anchored nets and lines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3130"/>
                  </a:ext>
                </a:extLst>
              </a:tr>
              <a:tr h="657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Death or injury by collision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b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Fishing vessel presence (all gears)</a:t>
                      </a:r>
                      <a:b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381170"/>
                  </a:ext>
                </a:extLst>
              </a:tr>
              <a:tr h="7130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Impacts to prey availability through removal of prey species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 towed gear, midwater towed gear, purse seines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707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9D252-4688-B105-D270-A032FF44BFCC}"/>
              </a:ext>
            </a:extLst>
          </p:cNvPr>
          <p:cNvSpPr txBox="1"/>
          <p:nvPr/>
        </p:nvSpPr>
        <p:spPr>
          <a:xfrm>
            <a:off x="6701238" y="1253332"/>
            <a:ext cx="4541070" cy="1658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Highlighted rows </a:t>
            </a: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identified as ‘important pressures </a:t>
            </a:r>
          </a:p>
          <a:p>
            <a:pPr>
              <a:lnSpc>
                <a:spcPct val="115000"/>
              </a:lnSpc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interest’, these are pressures that the evidence and data considered so far is </a:t>
            </a:r>
          </a:p>
          <a:p>
            <a:pPr>
              <a:lnSpc>
                <a:spcPct val="115000"/>
              </a:lnSpc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 us to focus on. 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0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Marine birds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765121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2: Pressures of interest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191758" y="1143150"/>
            <a:ext cx="9568930" cy="46219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i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Non-physical disturbance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disturbance towards red-throated diver and common scoter is a key</a:t>
            </a:r>
            <a:b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pressure we are exploring.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challenging to understand and quantify how different activities are contributing          to visual disturbance.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Fishing vessels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Non-fishing vessels – e.g. shipping, aggregate dredging vessels, windfarm traffic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 and projects – e.g. windfarms </a:t>
            </a:r>
          </a:p>
          <a:p>
            <a:pPr>
              <a:lnSpc>
                <a:spcPct val="115000"/>
              </a:lnSpc>
            </a:pPr>
            <a:endParaRPr lang="en-GB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Managing fishing disturbance would not resolve disturbance caused by multiple sectors</a:t>
            </a:r>
            <a:b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evidence related to disturbance caused by fishing vessels on these bird species?</a:t>
            </a:r>
            <a:endParaRPr lang="en-GB" i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 bird swimming in water&#10;&#10;Description automatically generated">
            <a:extLst>
              <a:ext uri="{FF2B5EF4-FFF2-40B4-BE49-F238E27FC236}">
                <a16:creationId xmlns:a16="http://schemas.microsoft.com/office/drawing/2014/main" id="{A8D59224-FEED-10CD-258C-363BF193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1" y="1004078"/>
            <a:ext cx="2743562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common scoter swimming in the water. Found in Greater Wash MPA and Liverpool Bay MPA .">
            <a:extLst>
              <a:ext uri="{FF2B5EF4-FFF2-40B4-BE49-F238E27FC236}">
                <a16:creationId xmlns:a16="http://schemas.microsoft.com/office/drawing/2014/main" id="{D5A9F81D-8F64-F0AA-E379-B9670731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13" y="3129469"/>
            <a:ext cx="2077500" cy="152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A185D-786F-6858-C6D7-E0957CA05426}"/>
              </a:ext>
            </a:extLst>
          </p:cNvPr>
          <p:cNvSpPr txBox="1"/>
          <p:nvPr/>
        </p:nvSpPr>
        <p:spPr>
          <a:xfrm>
            <a:off x="10287697" y="765121"/>
            <a:ext cx="1382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Red-throated diver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C7F2F-B4F6-7135-4E11-19CBAEF80F43}"/>
              </a:ext>
            </a:extLst>
          </p:cNvPr>
          <p:cNvSpPr txBox="1"/>
          <p:nvPr/>
        </p:nvSpPr>
        <p:spPr>
          <a:xfrm>
            <a:off x="10413925" y="2896382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scoter</a:t>
            </a:r>
          </a:p>
        </p:txBody>
      </p:sp>
    </p:spTree>
    <p:extLst>
      <p:ext uri="{BB962C8B-B14F-4D97-AF65-F5344CB8AC3E}">
        <p14:creationId xmlns:p14="http://schemas.microsoft.com/office/powerpoint/2010/main" val="91933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Marine birds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839428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3: Potential management options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7943235" y="1172340"/>
            <a:ext cx="3930419" cy="3887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i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evidence q</a:t>
            </a:r>
            <a:r>
              <a:rPr lang="en-GB" sz="1800" b="1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uestions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you aware of any other management options for any of the pressures?</a:t>
            </a:r>
          </a:p>
          <a:p>
            <a:pPr>
              <a:lnSpc>
                <a:spcPct val="115000"/>
              </a:lnSpc>
            </a:pP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examples of any of the management options being used? </a:t>
            </a:r>
            <a:b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evidence on the effectiveness of any of the management options?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1966A2-BA16-8F49-3109-E90CC8ADD849}"/>
              </a:ext>
            </a:extLst>
          </p:cNvPr>
          <p:cNvGraphicFramePr>
            <a:graphicFrameLocks noGrp="1"/>
          </p:cNvGraphicFramePr>
          <p:nvPr/>
        </p:nvGraphicFramePr>
        <p:xfrm>
          <a:off x="271791" y="1326731"/>
          <a:ext cx="6759348" cy="4691841"/>
        </p:xfrm>
        <a:graphic>
          <a:graphicData uri="http://schemas.openxmlformats.org/drawingml/2006/table">
            <a:tbl>
              <a:tblPr firstRow="1" firstCol="1" bandRow="1"/>
              <a:tblGrid>
                <a:gridCol w="2365477">
                  <a:extLst>
                    <a:ext uri="{9D8B030D-6E8A-4147-A177-3AD203B41FA5}">
                      <a16:colId xmlns:a16="http://schemas.microsoft.com/office/drawing/2014/main" val="1596708061"/>
                    </a:ext>
                  </a:extLst>
                </a:gridCol>
                <a:gridCol w="4393871">
                  <a:extLst>
                    <a:ext uri="{9D8B030D-6E8A-4147-A177-3AD203B41FA5}">
                      <a16:colId xmlns:a16="http://schemas.microsoft.com/office/drawing/2014/main" val="1408184670"/>
                    </a:ext>
                  </a:extLst>
                </a:gridCol>
              </a:tblGrid>
              <a:tr h="20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management options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67224"/>
                  </a:ext>
                </a:extLst>
              </a:tr>
              <a:tr h="882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Noise and visual disturbance (non-physical disturbance)</a:t>
                      </a:r>
                      <a:b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closures and 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measures.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762610"/>
                  </a:ext>
                </a:extLst>
              </a:tr>
              <a:tr h="110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Impacts to prey availability through impacts to supporting habitat </a:t>
                      </a:r>
                      <a:b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(spawning/ nursery grounds) 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and/or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seasons.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912676"/>
                  </a:ext>
                </a:extLst>
              </a:tr>
              <a:tr h="84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Marine bird bycatch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closures and /or seasonal closures.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measures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187556"/>
                  </a:ext>
                </a:extLst>
              </a:tr>
              <a:tr h="81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Death or injury by collision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and/or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measures.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69099"/>
                  </a:ext>
                </a:extLst>
              </a:tr>
              <a:tr h="81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Impacts to prey availability through removal of prey species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Restrict gear types taking important prey species.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for important prey species.</a:t>
                      </a:r>
                    </a:p>
                  </a:txBody>
                  <a:tcPr marL="40388" marR="40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81118"/>
                  </a:ext>
                </a:extLst>
              </a:tr>
            </a:tbl>
          </a:graphicData>
        </a:graphic>
      </p:graphicFrame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B30D6C14-B171-9AF4-DEDE-346F5934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237" y="5509456"/>
            <a:ext cx="3930418" cy="1018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buNone/>
            </a:pPr>
            <a:r>
              <a:rPr lang="en-GB" sz="1800" b="1">
                <a:solidFill>
                  <a:srgbClr val="002060"/>
                </a:solidFill>
                <a:latin typeface="Arial" panose="020B0604020202020204" pitchFamily="34" charset="0"/>
              </a:rPr>
              <a:t>Assessments are in progress and decisions have not been made on management</a:t>
            </a:r>
          </a:p>
        </p:txBody>
      </p:sp>
    </p:spTree>
    <p:extLst>
      <p:ext uri="{BB962C8B-B14F-4D97-AF65-F5344CB8AC3E}">
        <p14:creationId xmlns:p14="http://schemas.microsoft.com/office/powerpoint/2010/main" val="293769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DAFE56-78D2-23F2-74CA-00F62792A587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Stage 4 MPAs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1E5BC-0BCA-5F0D-FB24-076CBCD77D97}"/>
              </a:ext>
            </a:extLst>
          </p:cNvPr>
          <p:cNvSpPr txBox="1"/>
          <p:nvPr/>
        </p:nvSpPr>
        <p:spPr>
          <a:xfrm>
            <a:off x="430199" y="5783889"/>
            <a:ext cx="3023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porpoise. Natural England/Rebecca Walker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3B778-A04E-818E-54FB-164D8B639853}"/>
              </a:ext>
            </a:extLst>
          </p:cNvPr>
          <p:cNvSpPr txBox="1"/>
          <p:nvPr/>
        </p:nvSpPr>
        <p:spPr>
          <a:xfrm>
            <a:off x="186921" y="1020252"/>
            <a:ext cx="42707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MMO assessing the sections of these MPAs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outside 6 nautical miles.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Seasonal considerations: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Bristol Channel Approaches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Persistently higher densities during winter.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North Sea: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thirds of site (northern / offshore) important during summer.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Two areas (southern / inshore) higher densities in winter.</a:t>
            </a:r>
            <a:b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F03BB-5B08-BC9A-085E-4EB4AFBAB04C}"/>
              </a:ext>
            </a:extLst>
          </p:cNvPr>
          <p:cNvSpPr txBox="1"/>
          <p:nvPr/>
        </p:nvSpPr>
        <p:spPr>
          <a:xfrm>
            <a:off x="5569399" y="342331"/>
            <a:ext cx="246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Harbour porpoise MPAs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1326F-FC18-75D2-F1F6-BDD5977AE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47"/>
          <a:stretch/>
        </p:blipFill>
        <p:spPr>
          <a:xfrm>
            <a:off x="8808612" y="5783889"/>
            <a:ext cx="3138488" cy="98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3F42D-57F3-6C31-CF5F-CDA3807B8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3"/>
          <a:stretch/>
        </p:blipFill>
        <p:spPr>
          <a:xfrm>
            <a:off x="5565342" y="5700767"/>
            <a:ext cx="3243270" cy="981075"/>
          </a:xfrm>
          <a:prstGeom prst="rect">
            <a:avLst/>
          </a:prstGeom>
        </p:spPr>
      </p:pic>
      <p:pic>
        <p:nvPicPr>
          <p:cNvPr id="2" name="Picture 1" descr="A map of the world&#10;&#10;Description automatically generated">
            <a:extLst>
              <a:ext uri="{FF2B5EF4-FFF2-40B4-BE49-F238E27FC236}">
                <a16:creationId xmlns:a16="http://schemas.microsoft.com/office/drawing/2014/main" id="{D4B6CBB4-529A-3711-6208-0504EA8F2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1" t="1484" r="1248" b="1299"/>
          <a:stretch/>
        </p:blipFill>
        <p:spPr>
          <a:xfrm>
            <a:off x="5692721" y="893051"/>
            <a:ext cx="4800670" cy="4581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818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Harbour porpoise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839428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2: Pressures of interest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6553200" y="5196897"/>
            <a:ext cx="5396865" cy="133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i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evidence q</a:t>
            </a:r>
            <a:r>
              <a:rPr lang="en-GB" sz="1800" b="1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uestions</a:t>
            </a:r>
          </a:p>
          <a:p>
            <a:pPr>
              <a:lnSpc>
                <a:spcPct val="115000"/>
              </a:lnSpc>
            </a:pPr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evidence for any of the listed pressures in relation to fishing in Southern North Sea or Bristol Channel Approaches MPA?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13D21B-BE0A-93D8-C09E-08D9B70617DA}"/>
              </a:ext>
            </a:extLst>
          </p:cNvPr>
          <p:cNvGraphicFramePr>
            <a:graphicFrameLocks noGrp="1"/>
          </p:cNvGraphicFramePr>
          <p:nvPr/>
        </p:nvGraphicFramePr>
        <p:xfrm>
          <a:off x="241935" y="1296943"/>
          <a:ext cx="5961948" cy="3915528"/>
        </p:xfrm>
        <a:graphic>
          <a:graphicData uri="http://schemas.openxmlformats.org/drawingml/2006/table">
            <a:tbl>
              <a:tblPr firstRow="1" firstCol="1" bandRow="1"/>
              <a:tblGrid>
                <a:gridCol w="3469916">
                  <a:extLst>
                    <a:ext uri="{9D8B030D-6E8A-4147-A177-3AD203B41FA5}">
                      <a16:colId xmlns:a16="http://schemas.microsoft.com/office/drawing/2014/main" val="3618182596"/>
                    </a:ext>
                  </a:extLst>
                </a:gridCol>
                <a:gridCol w="2492032">
                  <a:extLst>
                    <a:ext uri="{9D8B030D-6E8A-4147-A177-3AD203B41FA5}">
                      <a16:colId xmlns:a16="http://schemas.microsoft.com/office/drawing/2014/main" val="1122555561"/>
                    </a:ext>
                  </a:extLst>
                </a:gridCol>
              </a:tblGrid>
              <a:tr h="188451"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99966"/>
                  </a:ext>
                </a:extLst>
              </a:tr>
              <a:tr h="579365"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Harbour porpoise bycatch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Anchored nets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11109"/>
                  </a:ext>
                </a:extLst>
              </a:tr>
              <a:tr h="600341"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Impacts to prey availability through removal of prey species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Bottom towed gear, midwater towed gear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4870"/>
                  </a:ext>
                </a:extLst>
              </a:tr>
              <a:tr h="600341"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Noise disturbance </a:t>
                      </a:r>
                      <a:b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Fishing vessel presence (all gears)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906948"/>
                  </a:ext>
                </a:extLst>
              </a:tr>
              <a:tr h="600341"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Death or injury by collision</a:t>
                      </a:r>
                      <a:b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Fishing vessel presence (all gears)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54327"/>
                  </a:ext>
                </a:extLst>
              </a:tr>
              <a:tr h="600341"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Impacts to prey availability through impacts to supporting habitat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Bottom towed gear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7217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A6CE87-F069-E68B-1FC4-E8CD4D6A0D91}"/>
              </a:ext>
            </a:extLst>
          </p:cNvPr>
          <p:cNvSpPr txBox="1"/>
          <p:nvPr/>
        </p:nvSpPr>
        <p:spPr>
          <a:xfrm>
            <a:off x="6701238" y="1253332"/>
            <a:ext cx="4541070" cy="1658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Highlighted rows </a:t>
            </a: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identified as ‘important pressures </a:t>
            </a:r>
          </a:p>
          <a:p>
            <a:pPr>
              <a:lnSpc>
                <a:spcPct val="115000"/>
              </a:lnSpc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interest’, these are pressures that the evidence and data considered so far is </a:t>
            </a:r>
          </a:p>
          <a:p>
            <a:pPr>
              <a:lnSpc>
                <a:spcPct val="115000"/>
              </a:lnSpc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 us to focus on. 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Harbour porpoise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839428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2: Pressures of interest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12414735" y="140659"/>
            <a:ext cx="1853240" cy="6669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endParaRPr lang="en-GB" sz="16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FB15B8-23B1-EFDC-5106-6E8BB2ED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91" y="839428"/>
            <a:ext cx="4422668" cy="46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EB0F668-DE73-8F12-CF43-2C4BAAB1F465}"/>
              </a:ext>
            </a:extLst>
          </p:cNvPr>
          <p:cNvSpPr txBox="1"/>
          <p:nvPr/>
        </p:nvSpPr>
        <p:spPr>
          <a:xfrm>
            <a:off x="7874054" y="5467806"/>
            <a:ext cx="426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Harbour porpoise </a:t>
            </a: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un</a:t>
            </a: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b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OSPAR, 2022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68EDE2-A2C0-3AD1-D483-034BB2CD7459}"/>
              </a:ext>
            </a:extLst>
          </p:cNvPr>
          <p:cNvGraphicFramePr>
            <a:graphicFrameLocks noGrp="1"/>
          </p:cNvGraphicFramePr>
          <p:nvPr/>
        </p:nvGraphicFramePr>
        <p:xfrm>
          <a:off x="211275" y="2740033"/>
          <a:ext cx="7502816" cy="3928508"/>
        </p:xfrm>
        <a:graphic>
          <a:graphicData uri="http://schemas.openxmlformats.org/drawingml/2006/table">
            <a:tbl>
              <a:tblPr firstRow="1" bandRow="1"/>
              <a:tblGrid>
                <a:gridCol w="742204">
                  <a:extLst>
                    <a:ext uri="{9D8B030D-6E8A-4147-A177-3AD203B41FA5}">
                      <a16:colId xmlns:a16="http://schemas.microsoft.com/office/drawing/2014/main" val="3659066031"/>
                    </a:ext>
                  </a:extLst>
                </a:gridCol>
                <a:gridCol w="1255904">
                  <a:extLst>
                    <a:ext uri="{9D8B030D-6E8A-4147-A177-3AD203B41FA5}">
                      <a16:colId xmlns:a16="http://schemas.microsoft.com/office/drawing/2014/main" val="369297992"/>
                    </a:ext>
                  </a:extLst>
                </a:gridCol>
                <a:gridCol w="1634314">
                  <a:extLst>
                    <a:ext uri="{9D8B030D-6E8A-4147-A177-3AD203B41FA5}">
                      <a16:colId xmlns:a16="http://schemas.microsoft.com/office/drawing/2014/main" val="3140709699"/>
                    </a:ext>
                  </a:extLst>
                </a:gridCol>
                <a:gridCol w="1694321">
                  <a:extLst>
                    <a:ext uri="{9D8B030D-6E8A-4147-A177-3AD203B41FA5}">
                      <a16:colId xmlns:a16="http://schemas.microsoft.com/office/drawing/2014/main" val="3840855423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76353297"/>
                    </a:ext>
                  </a:extLst>
                </a:gridCol>
                <a:gridCol w="1087502">
                  <a:extLst>
                    <a:ext uri="{9D8B030D-6E8A-4147-A177-3AD203B41FA5}">
                      <a16:colId xmlns:a16="http://schemas.microsoft.com/office/drawing/2014/main" val="2145298686"/>
                    </a:ext>
                  </a:extLst>
                </a:gridCol>
              </a:tblGrid>
              <a:tr h="32083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Relevant </a:t>
                      </a:r>
                      <a:b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MPA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Bycatch estimate (porpoise / year)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Bycatch threshold</a:t>
                      </a:r>
                      <a:endParaRPr lang="en-GB" sz="15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23654"/>
                  </a:ext>
                </a:extLst>
              </a:tr>
              <a:tr h="3608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gears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Gillnets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5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Bottom towed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01585"/>
                  </a:ext>
                </a:extLst>
              </a:tr>
              <a:tr h="209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Sea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Southern North Sea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Upper estimate: 5929 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(3,176 - 10,739)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Lower estimate: 1,627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(922 - 3,325)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Upper estimate: 5806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(3,122 - 10,458)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Lower estimate: 1,504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(867 - 3,044)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b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(54 - 281)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C55A1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1622 porpoise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22586"/>
                  </a:ext>
                </a:extLst>
              </a:tr>
              <a:tr h="939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Celtic &amp; Irish Seas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Bristol Channel Approaches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751</a:t>
                      </a:r>
                      <a:b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(290 - 2,267)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633</a:t>
                      </a:r>
                      <a:b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(238 - 1,999)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118</a:t>
                      </a:r>
                      <a:b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5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(52 - 268)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50" kern="1200">
                          <a:solidFill>
                            <a:srgbClr val="C55A1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 porpoise</a:t>
                      </a:r>
                      <a:endParaRPr lang="en-GB" sz="155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4" marR="82134" marT="41067" marB="41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53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8D34568-91E3-743B-10E2-862461605E87}"/>
              </a:ext>
            </a:extLst>
          </p:cNvPr>
          <p:cNvSpPr txBox="1"/>
          <p:nvPr/>
        </p:nvSpPr>
        <p:spPr>
          <a:xfrm>
            <a:off x="490143" y="1373945"/>
            <a:ext cx="7212490" cy="11978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Harbour porpoise bycatch</a:t>
            </a:r>
          </a:p>
          <a:p>
            <a:pPr>
              <a:lnSpc>
                <a:spcPct val="115000"/>
              </a:lnSpc>
            </a:pPr>
            <a:r>
              <a:rPr lang="en-GB" sz="1000" b="1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br>
              <a:rPr lang="en-GB" b="1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GB" sz="1800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OSPAR Quality Status Report 2023</a:t>
            </a:r>
            <a:r>
              <a:rPr lang="en-GB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ICES 2021</a:t>
            </a:r>
            <a:r>
              <a:rPr lang="en-GB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harbour porpoise Assessment Units:</a:t>
            </a:r>
            <a:endParaRPr lang="en-GB" sz="18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4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Harbour porpoise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839428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2: Pressures of interest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F4974-5D62-236E-F049-BF59F387466E}"/>
              </a:ext>
            </a:extLst>
          </p:cNvPr>
          <p:cNvSpPr txBox="1"/>
          <p:nvPr/>
        </p:nvSpPr>
        <p:spPr>
          <a:xfrm>
            <a:off x="490142" y="1373945"/>
            <a:ext cx="10511535" cy="38878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Harbour porpoise bycatch</a:t>
            </a:r>
          </a:p>
          <a:p>
            <a:pPr>
              <a:lnSpc>
                <a:spcPct val="115000"/>
              </a:lnSpc>
            </a:pPr>
            <a:endParaRPr lang="en-GB" b="1">
              <a:solidFill>
                <a:schemeClr val="tx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Bycatch of harbour porpoise is a key pressure we are exploring.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Do you have any evidence showing potential hotpots of bycatch in the MPAs?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Particular fisheries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Particular areas or times of year</a:t>
            </a:r>
            <a:b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999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evidence on bycatch from different gear types?</a:t>
            </a:r>
          </a:p>
          <a:p>
            <a:pPr marL="742950" lvl="1" indent="-285750">
              <a:lnSpc>
                <a:spcPct val="114999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Nets</a:t>
            </a:r>
          </a:p>
          <a:p>
            <a:pPr marL="742950" lvl="1" indent="-285750">
              <a:lnSpc>
                <a:spcPct val="114999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Bottom towed gear</a:t>
            </a:r>
          </a:p>
          <a:p>
            <a:pPr marL="742950" lvl="1" indent="-285750">
              <a:lnSpc>
                <a:spcPct val="114999"/>
              </a:lnSpc>
              <a:buFont typeface="Courier New" panose="02070309020205020404" pitchFamily="49" charset="0"/>
              <a:buChar char="o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Pelagic gear</a:t>
            </a:r>
            <a:endParaRPr lang="en-GB" sz="1800" b="1" i="1">
              <a:solidFill>
                <a:srgbClr val="FF0000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FF599D-B030-4631-AE1F-C4DB439CE479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Contents</a:t>
            </a:r>
            <a:endParaRPr lang="en-GB" sz="2400" b="1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655B0-2790-4A85-B409-B87191F2C539}"/>
              </a:ext>
            </a:extLst>
          </p:cNvPr>
          <p:cNvSpPr txBox="1"/>
          <p:nvPr/>
        </p:nvSpPr>
        <p:spPr>
          <a:xfrm>
            <a:off x="327509" y="834069"/>
            <a:ext cx="5552295" cy="55141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elvetica"/>
                <a:cs typeface="Helvetica"/>
              </a:rPr>
              <a:t>Background and overview</a:t>
            </a:r>
          </a:p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elvetica"/>
                <a:cs typeface="Helvetica"/>
              </a:rPr>
              <a:t>Stage 2 update</a:t>
            </a:r>
          </a:p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elvetica"/>
                <a:cs typeface="Helvetica"/>
              </a:rPr>
              <a:t>Stage 3 update</a:t>
            </a:r>
          </a:p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elvetica"/>
                <a:cs typeface="Helvetica"/>
              </a:rPr>
              <a:t>HPMA update</a:t>
            </a:r>
          </a:p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Helvetica"/>
                <a:cs typeface="Helvetica"/>
              </a:rPr>
              <a:t>Stage 4 update &amp; discussion</a:t>
            </a: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 for evidence overview </a:t>
            </a: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Marine birds call for evidence topics </a:t>
            </a: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Harbour porpoise call for evidence topics </a:t>
            </a: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to respond </a:t>
            </a: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 steps</a:t>
            </a:r>
          </a:p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Questions</a:t>
            </a:r>
          </a:p>
          <a:p>
            <a:pPr marL="285750" indent="-2286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AOB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62D205-BAF1-13A1-6D07-79ED427B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85" y="1277702"/>
            <a:ext cx="6101644" cy="3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C06927-C7C6-F14A-5230-32E8514AB04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Harbour porpoise call for evidence 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E2FF-387A-8E01-1F0E-4ED4098AA499}"/>
              </a:ext>
            </a:extLst>
          </p:cNvPr>
          <p:cNvSpPr txBox="1"/>
          <p:nvPr/>
        </p:nvSpPr>
        <p:spPr>
          <a:xfrm>
            <a:off x="191758" y="839428"/>
            <a:ext cx="7299598" cy="3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 3: Potential management options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D70B5-E939-32F5-50D5-587C8BED7109}"/>
              </a:ext>
            </a:extLst>
          </p:cNvPr>
          <p:cNvSpPr txBox="1"/>
          <p:nvPr/>
        </p:nvSpPr>
        <p:spPr>
          <a:xfrm>
            <a:off x="7932717" y="1172340"/>
            <a:ext cx="4067525" cy="3887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i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for evidence q</a:t>
            </a:r>
            <a:r>
              <a:rPr lang="en-GB" sz="1800" b="1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uestions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you aware of any other management options for any of the pressures?</a:t>
            </a:r>
          </a:p>
          <a:p>
            <a:pPr>
              <a:lnSpc>
                <a:spcPct val="115000"/>
              </a:lnSpc>
            </a:pP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examples of any of the management options being used? </a:t>
            </a:r>
            <a:b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any evidence on the effectiveness of any of the management options?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164E02-D25F-2427-74C4-0BCC1A3F35DC}"/>
              </a:ext>
            </a:extLst>
          </p:cNvPr>
          <p:cNvGraphicFramePr>
            <a:graphicFrameLocks noGrp="1"/>
          </p:cNvGraphicFramePr>
          <p:nvPr/>
        </p:nvGraphicFramePr>
        <p:xfrm>
          <a:off x="288011" y="1172340"/>
          <a:ext cx="6882810" cy="4839846"/>
        </p:xfrm>
        <a:graphic>
          <a:graphicData uri="http://schemas.openxmlformats.org/drawingml/2006/table">
            <a:tbl>
              <a:tblPr firstRow="1" firstCol="1" bandRow="1"/>
              <a:tblGrid>
                <a:gridCol w="2285651">
                  <a:extLst>
                    <a:ext uri="{9D8B030D-6E8A-4147-A177-3AD203B41FA5}">
                      <a16:colId xmlns:a16="http://schemas.microsoft.com/office/drawing/2014/main" val="472955069"/>
                    </a:ext>
                  </a:extLst>
                </a:gridCol>
                <a:gridCol w="4597159">
                  <a:extLst>
                    <a:ext uri="{9D8B030D-6E8A-4147-A177-3AD203B41FA5}">
                      <a16:colId xmlns:a16="http://schemas.microsoft.com/office/drawing/2014/main" val="1415790353"/>
                    </a:ext>
                  </a:extLst>
                </a:gridCol>
              </a:tblGrid>
              <a:tr h="213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management options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75465"/>
                  </a:ext>
                </a:extLst>
              </a:tr>
              <a:tr h="72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Harbour porpoise bycatch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and/or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measures.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71822"/>
                  </a:ext>
                </a:extLst>
              </a:tr>
              <a:tr h="4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Impacts to prey availability through removal of prey species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Restrict gear types taking important prey species.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for important prey species.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7048"/>
                  </a:ext>
                </a:extLst>
              </a:tr>
              <a:tr h="73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Noise disturbance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and/or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measures.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829341"/>
                  </a:ext>
                </a:extLst>
              </a:tr>
              <a:tr h="73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Death or injury by collision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and/or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effort in specified areas and/or seasons.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Mitigation measures.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40991"/>
                  </a:ext>
                </a:extLst>
              </a:tr>
              <a:tr h="68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Impacts to prey availability through impacts to supporting habitat </a:t>
                      </a:r>
                      <a:b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(spawning/ nursery grounds)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and/or seasonal closures.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fishing effort in specified areas and/or seasons.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859302"/>
                  </a:ext>
                </a:extLst>
              </a:tr>
            </a:tbl>
          </a:graphicData>
        </a:graphic>
      </p:graphicFrame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44C8BBD-31F8-BF29-EE2D-36238CD0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824" y="5383320"/>
            <a:ext cx="3930418" cy="1018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buNone/>
            </a:pPr>
            <a:r>
              <a:rPr lang="en-GB" sz="1800" b="1">
                <a:solidFill>
                  <a:srgbClr val="002060"/>
                </a:solidFill>
                <a:latin typeface="Arial" panose="020B0604020202020204" pitchFamily="34" charset="0"/>
              </a:rPr>
              <a:t>Assessments are in progress and decisions have not been made on management</a:t>
            </a:r>
          </a:p>
        </p:txBody>
      </p:sp>
    </p:spTree>
    <p:extLst>
      <p:ext uri="{BB962C8B-B14F-4D97-AF65-F5344CB8AC3E}">
        <p14:creationId xmlns:p14="http://schemas.microsoft.com/office/powerpoint/2010/main" val="3726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979318-794D-F38C-29AD-5DF45B234096}"/>
              </a:ext>
            </a:extLst>
          </p:cNvPr>
          <p:cNvSpPr/>
          <p:nvPr/>
        </p:nvSpPr>
        <p:spPr>
          <a:xfrm>
            <a:off x="-14232" y="-35586"/>
            <a:ext cx="12229676" cy="54118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bird flying in the sky&#10;&#10;Description automatically generated">
            <a:extLst>
              <a:ext uri="{FF2B5EF4-FFF2-40B4-BE49-F238E27FC236}">
                <a16:creationId xmlns:a16="http://schemas.microsoft.com/office/drawing/2014/main" id="{293FD939-BF29-352A-6E41-6580EB396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93" b="88629" l="14333" r="52444">
                        <a14:foregroundMark x1="52333" y1="56854" x2="54556" y2="66044"/>
                        <a14:foregroundMark x1="54556" y1="66044" x2="53889" y2="80218"/>
                        <a14:foregroundMark x1="53889" y1="80218" x2="51889" y2="88629"/>
                        <a14:foregroundMark x1="51889" y1="88629" x2="48333" y2="82399"/>
                        <a14:foregroundMark x1="48333" y1="82399" x2="47444" y2="75545"/>
                        <a14:foregroundMark x1="47444" y1="75545" x2="47444" y2="75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1" t="12218" r="42795" b="8014"/>
          <a:stretch/>
        </p:blipFill>
        <p:spPr>
          <a:xfrm flipH="1">
            <a:off x="8096592" y="465370"/>
            <a:ext cx="4133084" cy="4946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B98DD5-4C5F-DBA7-734B-1C18181DC089}"/>
              </a:ext>
            </a:extLst>
          </p:cNvPr>
          <p:cNvSpPr/>
          <p:nvPr/>
        </p:nvSpPr>
        <p:spPr>
          <a:xfrm>
            <a:off x="-8860" y="5265217"/>
            <a:ext cx="12242025" cy="1706754"/>
          </a:xfrm>
          <a:prstGeom prst="rect">
            <a:avLst/>
          </a:prstGeom>
          <a:solidFill>
            <a:srgbClr val="007CBA"/>
          </a:solidFill>
          <a:ln>
            <a:solidFill>
              <a:srgbClr val="007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>
                <a:latin typeface="Helvetica"/>
                <a:cs typeface="Helvetica"/>
              </a:rPr>
              <a:t>Open 5 December to 13 February</a:t>
            </a:r>
            <a:br>
              <a:rPr lang="en-US">
                <a:latin typeface="Helvetica"/>
                <a:cs typeface="Helvetica"/>
              </a:rPr>
            </a:br>
            <a:br>
              <a:rPr lang="en-US">
                <a:latin typeface="Helvetica"/>
                <a:cs typeface="Helvetica"/>
              </a:rPr>
            </a:br>
            <a:r>
              <a:rPr lang="en-US">
                <a:latin typeface="Helvetica"/>
                <a:cs typeface="Helvetica"/>
              </a:rPr>
              <a:t>Survey</a:t>
            </a: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: </a:t>
            </a:r>
            <a:r>
              <a:rPr lang="en-GB" u="sng">
                <a:solidFill>
                  <a:schemeClr val="bg1"/>
                </a:solidFill>
                <a:latin typeface="Helvetica"/>
                <a:cs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consult.defra.gov.uk/mmo/stage-4-call-for-evidence</a:t>
            </a:r>
            <a:br>
              <a:rPr lang="en-GB" u="sng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GB" sz="1600">
                <a:solidFill>
                  <a:schemeClr val="bg1"/>
                </a:solidFill>
                <a:latin typeface="Helvetica"/>
                <a:cs typeface="Helvetica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Alternatively, email </a:t>
            </a:r>
            <a:r>
              <a:rPr lang="en-US">
                <a:solidFill>
                  <a:schemeClr val="bg1"/>
                </a:solidFill>
                <a:latin typeface="Helvetica"/>
                <a:cs typeface="Helvetic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conservation@marinemanagement.org.uk</a:t>
            </a: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 or call </a:t>
            </a:r>
            <a:r>
              <a:rPr lang="en-US">
                <a:latin typeface="Helvetica"/>
                <a:cs typeface="Helvetica"/>
              </a:rPr>
              <a:t>0300 123 1032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1DC9C8-486A-5471-6B17-819F288C8250}"/>
              </a:ext>
            </a:extLst>
          </p:cNvPr>
          <p:cNvGrpSpPr/>
          <p:nvPr/>
        </p:nvGrpSpPr>
        <p:grpSpPr>
          <a:xfrm>
            <a:off x="704355" y="1509360"/>
            <a:ext cx="3464191" cy="3392768"/>
            <a:chOff x="202017" y="1639632"/>
            <a:chExt cx="3464191" cy="33927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9C68A8-AC1D-9F2B-8048-F7EF2C81E577}"/>
                </a:ext>
              </a:extLst>
            </p:cNvPr>
            <p:cNvSpPr/>
            <p:nvPr/>
          </p:nvSpPr>
          <p:spPr>
            <a:xfrm>
              <a:off x="561501" y="1639632"/>
              <a:ext cx="3104707" cy="911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Helvetica" panose="020B0604020202020204" pitchFamily="34" charset="0"/>
                  <a:cs typeface="Helvetica" panose="020B0604020202020204" pitchFamily="34" charset="0"/>
                </a:rPr>
                <a:t>We are seeking additional evidence and views on: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8AC498-AB35-E578-D903-0135F4B8A072}"/>
                </a:ext>
              </a:extLst>
            </p:cNvPr>
            <p:cNvGrpSpPr/>
            <p:nvPr/>
          </p:nvGrpSpPr>
          <p:grpSpPr>
            <a:xfrm>
              <a:off x="202017" y="2541725"/>
              <a:ext cx="3343941" cy="2490675"/>
              <a:chOff x="202017" y="2541725"/>
              <a:chExt cx="3343941" cy="249067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52E354F-E8E8-25FA-CE9F-274E0853D37C}"/>
                  </a:ext>
                </a:extLst>
              </p:cNvPr>
              <p:cNvSpPr/>
              <p:nvPr/>
            </p:nvSpPr>
            <p:spPr>
              <a:xfrm>
                <a:off x="1026041" y="2561662"/>
                <a:ext cx="2519917" cy="69377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latin typeface="Helvetica" panose="020B0604020202020204" pitchFamily="34" charset="0"/>
                    <a:cs typeface="Helvetica" panose="020B0604020202020204" pitchFamily="34" charset="0"/>
                  </a:rPr>
                  <a:t>Impacts evidence documents</a:t>
                </a:r>
              </a:p>
            </p:txBody>
          </p:sp>
          <p:pic>
            <p:nvPicPr>
              <p:cNvPr id="14" name="Graphic 13" descr="List with solid fill">
                <a:extLst>
                  <a:ext uri="{FF2B5EF4-FFF2-40B4-BE49-F238E27FC236}">
                    <a16:creationId xmlns:a16="http://schemas.microsoft.com/office/drawing/2014/main" id="{C7BA00C5-76F3-4555-40A2-556975552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2017" y="2541725"/>
                <a:ext cx="733646" cy="733646"/>
              </a:xfrm>
              <a:prstGeom prst="rect">
                <a:avLst/>
              </a:prstGeom>
            </p:spPr>
          </p:pic>
          <p:pic>
            <p:nvPicPr>
              <p:cNvPr id="16" name="Graphic 15" descr="Magnifying glass with solid fill">
                <a:extLst>
                  <a:ext uri="{FF2B5EF4-FFF2-40B4-BE49-F238E27FC236}">
                    <a16:creationId xmlns:a16="http://schemas.microsoft.com/office/drawing/2014/main" id="{C9002571-F939-65BF-B9BA-B43F69223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02017" y="3401634"/>
                <a:ext cx="733646" cy="733646"/>
              </a:xfrm>
              <a:prstGeom prst="rect">
                <a:avLst/>
              </a:prstGeom>
            </p:spPr>
          </p:pic>
          <p:pic>
            <p:nvPicPr>
              <p:cNvPr id="18" name="Graphic 17" descr="Clipboard with solid fill">
                <a:extLst>
                  <a:ext uri="{FF2B5EF4-FFF2-40B4-BE49-F238E27FC236}">
                    <a16:creationId xmlns:a16="http://schemas.microsoft.com/office/drawing/2014/main" id="{C8D49A78-EA8C-D25F-F9CE-E7CB5E954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02017" y="4298754"/>
                <a:ext cx="733646" cy="733646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544537-75E0-F8FB-0B1D-A6F51581E474}"/>
                  </a:ext>
                </a:extLst>
              </p:cNvPr>
              <p:cNvSpPr/>
              <p:nvPr/>
            </p:nvSpPr>
            <p:spPr>
              <a:xfrm>
                <a:off x="1026040" y="3441506"/>
                <a:ext cx="2519917" cy="69377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latin typeface="Helvetica" panose="020B0604020202020204" pitchFamily="34" charset="0"/>
                    <a:cs typeface="Helvetica" panose="020B0604020202020204" pitchFamily="34" charset="0"/>
                  </a:rPr>
                  <a:t>Pressures of interest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903225-198C-34B2-BCC2-1F126EEE9D69}"/>
                  </a:ext>
                </a:extLst>
              </p:cNvPr>
              <p:cNvSpPr/>
              <p:nvPr/>
            </p:nvSpPr>
            <p:spPr>
              <a:xfrm>
                <a:off x="1026039" y="4318691"/>
                <a:ext cx="2519917" cy="69377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latin typeface="Helvetica" panose="020B0604020202020204" pitchFamily="34" charset="0"/>
                    <a:cs typeface="Helvetica" panose="020B0604020202020204" pitchFamily="34" charset="0"/>
                  </a:rPr>
                  <a:t>Potential management options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5993C46-526A-648B-5B6D-A3468A82682D}"/>
              </a:ext>
            </a:extLst>
          </p:cNvPr>
          <p:cNvSpPr txBox="1"/>
          <p:nvPr/>
        </p:nvSpPr>
        <p:spPr>
          <a:xfrm>
            <a:off x="4488473" y="2925247"/>
            <a:ext cx="3320213" cy="919401"/>
          </a:xfrm>
          <a:prstGeom prst="wedgeRoundRectCallout">
            <a:avLst>
              <a:gd name="adj1" fmla="val -59306"/>
              <a:gd name="adj2" fmla="val 27770"/>
              <a:gd name="adj3" fmla="val 16667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Pressures are the ways that an activity can impact marine birds or harbour porpoise.</a:t>
            </a:r>
          </a:p>
        </p:txBody>
      </p:sp>
      <p:pic>
        <p:nvPicPr>
          <p:cNvPr id="10" name="Picture 9" descr="A qr code on a white background&#10;&#10;">
            <a:extLst>
              <a:ext uri="{FF2B5EF4-FFF2-40B4-BE49-F238E27FC236}">
                <a16:creationId xmlns:a16="http://schemas.microsoft.com/office/drawing/2014/main" id="{187CDE4D-8FE7-7B1E-E64B-AD49500A6C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5986" y="5332351"/>
            <a:ext cx="1666875" cy="1466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48E771-E544-16BE-3042-09164F8D1ED5}"/>
              </a:ext>
            </a:extLst>
          </p:cNvPr>
          <p:cNvSpPr/>
          <p:nvPr/>
        </p:nvSpPr>
        <p:spPr>
          <a:xfrm>
            <a:off x="0" y="-59928"/>
            <a:ext cx="4572001" cy="15390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Helvetica" panose="020B0604020202020204" pitchFamily="34" charset="0"/>
                <a:cs typeface="Helvetica" panose="020B0604020202020204" pitchFamily="34" charset="0"/>
              </a:rPr>
              <a:t>How to respond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8188D-4B8B-DC3C-E676-A01013808D1B}"/>
              </a:ext>
            </a:extLst>
          </p:cNvPr>
          <p:cNvSpPr txBox="1"/>
          <p:nvPr/>
        </p:nvSpPr>
        <p:spPr>
          <a:xfrm>
            <a:off x="9398466" y="41184"/>
            <a:ext cx="2793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</a:rPr>
              <a:t>Little gull © Ronan McLaughlin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58024-D1D6-4D0A-8ECE-8595AC46577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Stage 4 </a:t>
            </a:r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next steps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E573D20-17AA-AFF2-0A9A-949229E1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75" y="1046472"/>
            <a:ext cx="11106669" cy="4303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41350" indent="-285750" fontAlgn="base"/>
            <a:endParaRPr lang="en-GB" sz="1800">
              <a:solidFill>
                <a:srgbClr val="000000"/>
              </a:solidFill>
              <a:latin typeface="Arial"/>
              <a:cs typeface="Arial"/>
            </a:endParaRPr>
          </a:p>
          <a:p>
            <a:pPr marL="355600" indent="0" fontAlgn="base">
              <a:buNone/>
            </a:pPr>
            <a:endParaRPr lang="en-GB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608FD-7C8D-05AA-E105-E9D072A97066}"/>
              </a:ext>
            </a:extLst>
          </p:cNvPr>
          <p:cNvSpPr txBox="1"/>
          <p:nvPr/>
        </p:nvSpPr>
        <p:spPr>
          <a:xfrm>
            <a:off x="376880" y="1166842"/>
            <a:ext cx="59952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ngoing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work on site assessments: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fishing alone impacts on the MPAs.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fishing in-combination with non-fishing activities</a:t>
            </a:r>
            <a:b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E.g. plans, projects, shipping</a:t>
            </a:r>
            <a:b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Update documents following call for evidence: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Impacts evidence documents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 assessments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Inform management options</a:t>
            </a:r>
            <a:b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management options where required.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Consult 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with stakeholders on proposed options.</a:t>
            </a:r>
            <a:endParaRPr lang="en-GB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72A81-6577-C1CA-72B5-8B501A020064}"/>
              </a:ext>
            </a:extLst>
          </p:cNvPr>
          <p:cNvSpPr txBox="1"/>
          <p:nvPr/>
        </p:nvSpPr>
        <p:spPr>
          <a:xfrm>
            <a:off x="7147676" y="950248"/>
            <a:ext cx="1592750" cy="1055608"/>
          </a:xfrm>
          <a:prstGeom prst="roundRect">
            <a:avLst/>
          </a:prstGeom>
          <a:solidFill>
            <a:srgbClr val="007CBA"/>
          </a:solidFill>
          <a:ln>
            <a:solidFill>
              <a:srgbClr val="007C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b="1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  <a:t>Stage 4 call for evidence</a:t>
            </a:r>
            <a:br>
              <a:rPr lang="en-GB" sz="1400" b="1">
                <a:latin typeface="Helvetica"/>
                <a:cs typeface="Calibri"/>
              </a:rPr>
            </a:br>
            <a:endParaRPr lang="en-GB" sz="1400" b="1">
              <a:latin typeface="Helvetica"/>
              <a:cs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28F4B03-4EFF-B6B6-4776-07A3B19060BB}"/>
              </a:ext>
            </a:extLst>
          </p:cNvPr>
          <p:cNvSpPr txBox="1"/>
          <p:nvPr/>
        </p:nvSpPr>
        <p:spPr>
          <a:xfrm>
            <a:off x="8996701" y="953718"/>
            <a:ext cx="1408207" cy="2420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1400">
                <a:latin typeface="Helvetica"/>
                <a:cs typeface="Helvetica"/>
              </a:rPr>
            </a:br>
            <a:br>
              <a:rPr lang="en-GB" sz="1400">
                <a:latin typeface="Helvetica"/>
                <a:cs typeface="Helvetica"/>
              </a:rPr>
            </a:br>
            <a:br>
              <a:rPr lang="en-GB" sz="1400">
                <a:latin typeface="Helvetica"/>
                <a:cs typeface="Helvetica"/>
              </a:rPr>
            </a:br>
            <a:r>
              <a:rPr lang="en-GB" sz="1400">
                <a:latin typeface="Helvetica"/>
                <a:cs typeface="Helvetica"/>
              </a:rPr>
              <a:t>Drafting site assessments</a:t>
            </a:r>
          </a:p>
          <a:p>
            <a:endParaRPr lang="en-GB" sz="1400">
              <a:latin typeface="Helvetica"/>
              <a:cs typeface="Helvetica"/>
            </a:endParaRPr>
          </a:p>
          <a:p>
            <a:endParaRPr lang="en-GB" sz="1400">
              <a:latin typeface="Helvetica"/>
              <a:cs typeface="Helvetica"/>
            </a:endParaRPr>
          </a:p>
          <a:p>
            <a:endParaRPr lang="en-GB" sz="1400">
              <a:latin typeface="Helvetica"/>
              <a:cs typeface="Helvetica"/>
            </a:endParaRPr>
          </a:p>
          <a:p>
            <a:endParaRPr lang="en-GB" sz="1400">
              <a:latin typeface="Helvetica"/>
              <a:cs typeface="Helvetica"/>
            </a:endParaRPr>
          </a:p>
          <a:p>
            <a:endParaRPr lang="en-GB" sz="1400">
              <a:latin typeface="Helvetic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58C0-0B89-F25A-F215-D9A7C47D096A}"/>
              </a:ext>
            </a:extLst>
          </p:cNvPr>
          <p:cNvSpPr txBox="1"/>
          <p:nvPr/>
        </p:nvSpPr>
        <p:spPr>
          <a:xfrm>
            <a:off x="7147676" y="2318281"/>
            <a:ext cx="1592750" cy="1055608"/>
          </a:xfrm>
          <a:prstGeom prst="roundRect">
            <a:avLst/>
          </a:prstGeom>
          <a:solidFill>
            <a:srgbClr val="007CBA"/>
          </a:solidFill>
          <a:ln>
            <a:solidFill>
              <a:srgbClr val="007C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b="1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  <a:t>Update documents</a:t>
            </a:r>
            <a:b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</a:br>
            <a:endParaRPr lang="en-GB" sz="1400" b="1">
              <a:latin typeface="Helvetic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A040A-4F6E-39D0-0F34-783684D8AC0B}"/>
              </a:ext>
            </a:extLst>
          </p:cNvPr>
          <p:cNvSpPr txBox="1"/>
          <p:nvPr/>
        </p:nvSpPr>
        <p:spPr>
          <a:xfrm>
            <a:off x="7147676" y="3654065"/>
            <a:ext cx="1592750" cy="1532334"/>
          </a:xfrm>
          <a:prstGeom prst="roundRect">
            <a:avLst/>
          </a:prstGeom>
          <a:solidFill>
            <a:srgbClr val="007CBA"/>
          </a:solidFill>
          <a:ln>
            <a:solidFill>
              <a:srgbClr val="007C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b="1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  <a:t>Develop management options where required</a:t>
            </a:r>
            <a:b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</a:br>
            <a:endParaRPr lang="en-GB" sz="1400" b="1">
              <a:latin typeface="Helvetic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0BA64-CDC5-0A54-B9EC-D592F07DB375}"/>
              </a:ext>
            </a:extLst>
          </p:cNvPr>
          <p:cNvSpPr txBox="1"/>
          <p:nvPr/>
        </p:nvSpPr>
        <p:spPr>
          <a:xfrm>
            <a:off x="7147676" y="5467964"/>
            <a:ext cx="1592750" cy="1055608"/>
          </a:xfrm>
          <a:prstGeom prst="roundRect">
            <a:avLst/>
          </a:prstGeom>
          <a:solidFill>
            <a:srgbClr val="007CBA"/>
          </a:solidFill>
          <a:ln>
            <a:solidFill>
              <a:srgbClr val="007C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b="1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  <a:t>Formal consultation</a:t>
            </a:r>
            <a:br>
              <a:rPr lang="en-GB" sz="1400" b="1">
                <a:solidFill>
                  <a:schemeClr val="bg1"/>
                </a:solidFill>
                <a:latin typeface="Helvetica"/>
                <a:cs typeface="Helvetica"/>
              </a:rPr>
            </a:br>
            <a:endParaRPr lang="en-GB" sz="1400" b="1">
              <a:latin typeface="Helvetic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BE91BD-C50E-DB19-989D-1981331CCE61}"/>
              </a:ext>
            </a:extLst>
          </p:cNvPr>
          <p:cNvCxnSpPr>
            <a:cxnSpLocks/>
          </p:cNvCxnSpPr>
          <p:nvPr/>
        </p:nvCxnSpPr>
        <p:spPr>
          <a:xfrm>
            <a:off x="7944051" y="2005856"/>
            <a:ext cx="0" cy="254701"/>
          </a:xfrm>
          <a:prstGeom prst="straightConnector1">
            <a:avLst/>
          </a:prstGeom>
          <a:ln w="38100">
            <a:solidFill>
              <a:srgbClr val="007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2CE421-5533-F86C-495C-A97A3EB0A628}"/>
              </a:ext>
            </a:extLst>
          </p:cNvPr>
          <p:cNvCxnSpPr>
            <a:cxnSpLocks/>
          </p:cNvCxnSpPr>
          <p:nvPr/>
        </p:nvCxnSpPr>
        <p:spPr>
          <a:xfrm>
            <a:off x="7964906" y="3364624"/>
            <a:ext cx="0" cy="254701"/>
          </a:xfrm>
          <a:prstGeom prst="straightConnector1">
            <a:avLst/>
          </a:prstGeom>
          <a:ln w="38100">
            <a:solidFill>
              <a:srgbClr val="007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6BDC21-E1D7-3170-CC8D-99D92B1CFF16}"/>
              </a:ext>
            </a:extLst>
          </p:cNvPr>
          <p:cNvCxnSpPr>
            <a:cxnSpLocks/>
          </p:cNvCxnSpPr>
          <p:nvPr/>
        </p:nvCxnSpPr>
        <p:spPr>
          <a:xfrm>
            <a:off x="7985761" y="5165531"/>
            <a:ext cx="0" cy="254701"/>
          </a:xfrm>
          <a:prstGeom prst="straightConnector1">
            <a:avLst/>
          </a:prstGeom>
          <a:ln w="38100">
            <a:solidFill>
              <a:srgbClr val="007C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2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BB72B-F4B4-114B-AC58-479D4C8C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69C3B-6176-AF4C-84E8-E9E03867024B}"/>
              </a:ext>
            </a:extLst>
          </p:cNvPr>
          <p:cNvSpPr txBox="1"/>
          <p:nvPr/>
        </p:nvSpPr>
        <p:spPr>
          <a:xfrm>
            <a:off x="394446" y="2459504"/>
            <a:ext cx="729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>
                <a:solidFill>
                  <a:schemeClr val="bg1"/>
                </a:solidFill>
                <a:latin typeface="Helvetica" pitchFamily="2" charset="0"/>
              </a:rPr>
              <a:t>AOB</a:t>
            </a:r>
            <a:endParaRPr lang="en-US" spc="-1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7FED9-352B-41D1-B9B0-202B15EB421B}"/>
              </a:ext>
            </a:extLst>
          </p:cNvPr>
          <p:cNvSpPr txBox="1"/>
          <p:nvPr/>
        </p:nvSpPr>
        <p:spPr>
          <a:xfrm>
            <a:off x="394446" y="3763186"/>
            <a:ext cx="6162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spc="-150">
                <a:solidFill>
                  <a:schemeClr val="bg1"/>
                </a:solidFill>
                <a:latin typeface="Helvetica" pitchFamily="2" charset="0"/>
              </a:rPr>
              <a:t>conservation@marinemanagement.org.uk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4543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FF599D-B030-4631-AE1F-C4DB439CE479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Background</a:t>
            </a:r>
            <a:endParaRPr lang="en-GB" sz="2400" b="1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09F2B-1324-4211-A413-55ADDB643F06}"/>
              </a:ext>
            </a:extLst>
          </p:cNvPr>
          <p:cNvSpPr txBox="1"/>
          <p:nvPr/>
        </p:nvSpPr>
        <p:spPr>
          <a:xfrm>
            <a:off x="316588" y="1638016"/>
            <a:ext cx="5543914" cy="3262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Protect </a:t>
            </a:r>
            <a:r>
              <a:rPr lang="en-GB">
                <a:solidFill>
                  <a:srgbClr val="000000"/>
                </a:solidFill>
                <a:latin typeface="Helvetica"/>
                <a:cs typeface="Helvetica"/>
              </a:rPr>
              <a:t>designated habitats and species</a:t>
            </a:r>
            <a:endParaRPr lang="en-US" b="0" i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marL="285750" indent="-285750" fontAlgn="base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Maintain or restore ecosystem function</a:t>
            </a:r>
          </a:p>
          <a:p>
            <a:pPr marL="285750" indent="-285750" fontAlgn="base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Stop biodiversity loss</a:t>
            </a:r>
          </a:p>
          <a:p>
            <a:pPr marL="285750" indent="-285750" fontAlgn="base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Helvetica"/>
                <a:cs typeface="Helvetica"/>
              </a:rPr>
              <a:t>Protect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Helvetica"/>
                <a:cs typeface="Helvetica"/>
              </a:rPr>
              <a:t>ecosystem services</a:t>
            </a:r>
            <a:r>
              <a:rPr lang="en-GB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  <a:endParaRPr lang="en-US">
              <a:solidFill>
                <a:srgbClr val="000000"/>
              </a:solidFill>
              <a:latin typeface="Helvetica"/>
              <a:cs typeface="Helvetica"/>
            </a:endParaRP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/>
                <a:cs typeface="Helvetica"/>
              </a:rPr>
              <a:t>fish and shellfish </a:t>
            </a:r>
            <a:r>
              <a:rPr lang="en-GB">
                <a:solidFill>
                  <a:srgbClr val="000000"/>
                </a:solidFill>
                <a:latin typeface="Helvetica"/>
                <a:cs typeface="Helvetica"/>
              </a:rPr>
              <a:t>stocks, nutrition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Helvetica"/>
                <a:cs typeface="Helvetica"/>
              </a:rPr>
              <a:t>employment, </a:t>
            </a:r>
            <a:r>
              <a:rPr lang="en-GB" i="0" u="none" strike="noStrike">
                <a:solidFill>
                  <a:srgbClr val="000000"/>
                </a:solidFill>
                <a:effectLst/>
                <a:latin typeface="Helvetica"/>
                <a:cs typeface="Helvetica"/>
              </a:rPr>
              <a:t>climate regulation,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Helvetica"/>
                <a:cs typeface="Helvetica"/>
              </a:rPr>
              <a:t>clean water, coastal protection, tourism, recreation</a:t>
            </a:r>
            <a:r>
              <a:rPr lang="en-US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endParaRPr lang="en-US">
              <a:cs typeface="Calibri"/>
            </a:endParaRPr>
          </a:p>
        </p:txBody>
      </p:sp>
      <p:pic>
        <p:nvPicPr>
          <p:cNvPr id="3" name="Picture 5" descr="A picture containing text, squirrel, mammal, green&#10;&#10;Description automatically generated">
            <a:extLst>
              <a:ext uri="{FF2B5EF4-FFF2-40B4-BE49-F238E27FC236}">
                <a16:creationId xmlns:a16="http://schemas.microsoft.com/office/drawing/2014/main" id="{5A0B0210-82D4-175F-9F44-B6920C1D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40" y="175915"/>
            <a:ext cx="2035629" cy="2836129"/>
          </a:xfrm>
          <a:prstGeom prst="rect">
            <a:avLst/>
          </a:prstGeom>
        </p:spPr>
      </p:pic>
      <p:pic>
        <p:nvPicPr>
          <p:cNvPr id="6" name="Picture 6" descr="A picture containing sky, outdoor, nature, rock&#10;&#10;Description automatically generated">
            <a:extLst>
              <a:ext uri="{FF2B5EF4-FFF2-40B4-BE49-F238E27FC236}">
                <a16:creationId xmlns:a16="http://schemas.microsoft.com/office/drawing/2014/main" id="{CC023A6D-9832-F9B4-4663-A0F71BBA2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11" y="183314"/>
            <a:ext cx="1965648" cy="2836881"/>
          </a:xfrm>
          <a:prstGeom prst="rect">
            <a:avLst/>
          </a:prstGeom>
        </p:spPr>
      </p:pic>
      <p:pic>
        <p:nvPicPr>
          <p:cNvPr id="7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304084B-7DD1-5E9D-0107-50D5607A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0" b="-295"/>
          <a:stretch/>
        </p:blipFill>
        <p:spPr>
          <a:xfrm>
            <a:off x="10058400" y="190065"/>
            <a:ext cx="2121166" cy="2785532"/>
          </a:xfrm>
          <a:prstGeom prst="rect">
            <a:avLst/>
          </a:prstGeom>
        </p:spPr>
      </p:pic>
      <p:pic>
        <p:nvPicPr>
          <p:cNvPr id="11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0A641EBC-40C0-D3E3-C28A-0789DA02B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949" y="3097828"/>
            <a:ext cx="2274278" cy="2767512"/>
          </a:xfrm>
          <a:prstGeom prst="rect">
            <a:avLst/>
          </a:prstGeom>
        </p:spPr>
      </p:pic>
      <p:pic>
        <p:nvPicPr>
          <p:cNvPr id="13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3918437-8C8D-1B90-14D5-3524BF9EC8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" r="450" b="22146"/>
          <a:stretch/>
        </p:blipFill>
        <p:spPr>
          <a:xfrm>
            <a:off x="6394938" y="3015477"/>
            <a:ext cx="3006980" cy="3059522"/>
          </a:xfrm>
          <a:prstGeom prst="rect">
            <a:avLst/>
          </a:prstGeom>
        </p:spPr>
      </p:pic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5028BD-17C1-657E-668E-D61969DC2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207" y="5612285"/>
            <a:ext cx="2743200" cy="119112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A06A523-A703-2FAB-7FE0-7B794B0097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477" y="5989293"/>
            <a:ext cx="2743200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BD1160-0481-4E50-9DDF-E336AF68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67" y="1155196"/>
            <a:ext cx="6733861" cy="54036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F599D-B030-4631-AE1F-C4DB439CE479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Overview</a:t>
            </a:r>
            <a:endParaRPr lang="en-GB" sz="2400" b="1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2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2A5A9D28-12A5-E83F-1E28-AAD14394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856028"/>
            <a:ext cx="7867650" cy="53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2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4CF69B-01E8-4AEB-9064-58E3EB5B93BC}"/>
              </a:ext>
            </a:extLst>
          </p:cNvPr>
          <p:cNvCxnSpPr/>
          <p:nvPr/>
        </p:nvCxnSpPr>
        <p:spPr>
          <a:xfrm>
            <a:off x="7707093" y="977153"/>
            <a:ext cx="0" cy="455407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7702920-6720-7E72-FBAB-5A4AFF401D78}"/>
              </a:ext>
            </a:extLst>
          </p:cNvPr>
          <p:cNvSpPr/>
          <p:nvPr/>
        </p:nvSpPr>
        <p:spPr>
          <a:xfrm flipH="1">
            <a:off x="6883414" y="3255120"/>
            <a:ext cx="45719" cy="1435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ADBA0B-7100-0E7F-1070-699CCDC06A20}"/>
              </a:ext>
            </a:extLst>
          </p:cNvPr>
          <p:cNvSpPr/>
          <p:nvPr/>
        </p:nvSpPr>
        <p:spPr>
          <a:xfrm flipH="1">
            <a:off x="4189843" y="1239854"/>
            <a:ext cx="45719" cy="1900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CAA13-10BB-490A-8C03-972A649B576E}"/>
              </a:ext>
            </a:extLst>
          </p:cNvPr>
          <p:cNvSpPr txBox="1"/>
          <p:nvPr/>
        </p:nvSpPr>
        <p:spPr>
          <a:xfrm>
            <a:off x="679161" y="6591296"/>
            <a:ext cx="525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b="1">
              <a:solidFill>
                <a:srgbClr val="FF0000"/>
              </a:solidFill>
              <a:cs typeface="Arial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0DCDCEA-0536-427A-9231-139091EADBA3}"/>
              </a:ext>
            </a:extLst>
          </p:cNvPr>
          <p:cNvSpPr txBox="1"/>
          <p:nvPr/>
        </p:nvSpPr>
        <p:spPr>
          <a:xfrm>
            <a:off x="939800" y="242012"/>
            <a:ext cx="102887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Offshore MPA Fisheries Management Timeline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4F8CDE3-6893-B14D-AC5C-D17323FD2BFD}"/>
              </a:ext>
            </a:extLst>
          </p:cNvPr>
          <p:cNvGrpSpPr/>
          <p:nvPr/>
        </p:nvGrpSpPr>
        <p:grpSpPr>
          <a:xfrm>
            <a:off x="387298" y="1172330"/>
            <a:ext cx="11223548" cy="4191302"/>
            <a:chOff x="-127885" y="3859980"/>
            <a:chExt cx="11543662" cy="430323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62A4A3-F5F4-5983-7B3D-03468DC5BE8F}"/>
                </a:ext>
              </a:extLst>
            </p:cNvPr>
            <p:cNvSpPr/>
            <p:nvPr/>
          </p:nvSpPr>
          <p:spPr>
            <a:xfrm flipH="1">
              <a:off x="10095918" y="5601512"/>
              <a:ext cx="47023" cy="18940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E87C141-6417-8C0F-F9B8-A59AF7CEAE72}"/>
                </a:ext>
              </a:extLst>
            </p:cNvPr>
            <p:cNvSpPr/>
            <p:nvPr/>
          </p:nvSpPr>
          <p:spPr>
            <a:xfrm flipH="1">
              <a:off x="9333191" y="4005983"/>
              <a:ext cx="45719" cy="14302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ED97A7B-5408-7419-3CEE-FE5AAC4A8228}"/>
                </a:ext>
              </a:extLst>
            </p:cNvPr>
            <p:cNvSpPr/>
            <p:nvPr/>
          </p:nvSpPr>
          <p:spPr>
            <a:xfrm>
              <a:off x="7668710" y="3864331"/>
              <a:ext cx="47023" cy="19080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1D131F5-5798-6CBF-8713-073F29345272}"/>
                </a:ext>
              </a:extLst>
            </p:cNvPr>
            <p:cNvSpPr/>
            <p:nvPr/>
          </p:nvSpPr>
          <p:spPr>
            <a:xfrm flipH="1">
              <a:off x="6243115" y="5636108"/>
              <a:ext cx="47023" cy="18712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186706B-E976-5DE0-31B0-8DA3253AF76A}"/>
                </a:ext>
              </a:extLst>
            </p:cNvPr>
            <p:cNvGrpSpPr/>
            <p:nvPr/>
          </p:nvGrpSpPr>
          <p:grpSpPr>
            <a:xfrm>
              <a:off x="-127885" y="3859980"/>
              <a:ext cx="11543662" cy="4303236"/>
              <a:chOff x="478171" y="1378677"/>
              <a:chExt cx="11543662" cy="4303236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829A36B-4BC0-D30E-741A-70711CEE9769}"/>
                  </a:ext>
                </a:extLst>
              </p:cNvPr>
              <p:cNvSpPr/>
              <p:nvPr/>
            </p:nvSpPr>
            <p:spPr>
              <a:xfrm flipH="1">
                <a:off x="4382047" y="3573678"/>
                <a:ext cx="50610" cy="14486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86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12C2AC4-F0DF-7CB2-27FD-B99BDD00FD98}"/>
                  </a:ext>
                </a:extLst>
              </p:cNvPr>
              <p:cNvSpPr/>
              <p:nvPr/>
            </p:nvSpPr>
            <p:spPr>
              <a:xfrm flipH="1">
                <a:off x="1941991" y="3372315"/>
                <a:ext cx="58031" cy="162263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86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7DCCFFD-0078-DFC9-CFE0-C3FE4C3E4F89}"/>
                  </a:ext>
                </a:extLst>
              </p:cNvPr>
              <p:cNvSpPr/>
              <p:nvPr/>
            </p:nvSpPr>
            <p:spPr>
              <a:xfrm>
                <a:off x="478172" y="1456920"/>
                <a:ext cx="45719" cy="146803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86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1A9A75-69E2-20A1-F833-FFC77E4035D4}"/>
                  </a:ext>
                </a:extLst>
              </p:cNvPr>
              <p:cNvSpPr/>
              <p:nvPr/>
            </p:nvSpPr>
            <p:spPr>
              <a:xfrm flipH="1">
                <a:off x="1532516" y="1451030"/>
                <a:ext cx="45719" cy="19906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86"/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83F7891-690B-ACD4-9826-8F41AD0C9A82}"/>
                  </a:ext>
                </a:extLst>
              </p:cNvPr>
              <p:cNvGrpSpPr/>
              <p:nvPr/>
            </p:nvGrpSpPr>
            <p:grpSpPr>
              <a:xfrm>
                <a:off x="478171" y="1378797"/>
                <a:ext cx="11543662" cy="4303116"/>
                <a:chOff x="478171" y="1378797"/>
                <a:chExt cx="11543662" cy="4303116"/>
              </a:xfrm>
            </p:grpSpPr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131DF112-9AC3-1DC9-20DD-34F397B7F2E8}"/>
                    </a:ext>
                  </a:extLst>
                </p:cNvPr>
                <p:cNvSpPr txBox="1"/>
                <p:nvPr/>
              </p:nvSpPr>
              <p:spPr>
                <a:xfrm>
                  <a:off x="522247" y="1645804"/>
                  <a:ext cx="800714" cy="639893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 anchor="t">
                  <a:spAutoFit/>
                </a:bodyPr>
                <a:lstStyle/>
                <a:p>
                  <a:pPr>
                    <a:defRPr/>
                  </a:pPr>
                  <a:r>
                    <a:rPr lang="en-GB" altLang="ko-KR" sz="900" b="1">
                      <a:solidFill>
                        <a:srgbClr val="FF0000"/>
                      </a:solidFill>
                      <a:latin typeface="Arial"/>
                      <a:ea typeface="맑은 고딕"/>
                      <a:cs typeface="Arial"/>
                    </a:rPr>
                    <a:t>Stage 1 </a:t>
                  </a:r>
                  <a:endParaRPr lang="ko-KR" altLang="en-US" sz="900">
                    <a:latin typeface="Arial"/>
                    <a:ea typeface="맑은 고딕"/>
                    <a:cs typeface="Arial"/>
                  </a:endParaRPr>
                </a:p>
                <a:p>
                  <a:pPr>
                    <a:defRPr/>
                  </a:pPr>
                  <a:r>
                    <a:rPr lang="en-GB" altLang="ko-KR" sz="900">
                      <a:latin typeface="Arial"/>
                      <a:ea typeface="맑은 고딕"/>
                      <a:cs typeface="Arial"/>
                    </a:rPr>
                    <a:t>Byelaws draft (complete)</a:t>
                  </a:r>
                  <a:endParaRPr lang="ko-KR" altLang="en-US" sz="900">
                    <a:latin typeface="Arial"/>
                    <a:ea typeface="맑은 고딕"/>
                    <a:cs typeface="Arial"/>
                  </a:endParaRPr>
                </a:p>
              </p:txBody>
            </p: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641D855-7B50-6AC4-3A15-9D9F954340A2}"/>
                    </a:ext>
                  </a:extLst>
                </p:cNvPr>
                <p:cNvGrpSpPr/>
                <p:nvPr/>
              </p:nvGrpSpPr>
              <p:grpSpPr>
                <a:xfrm>
                  <a:off x="478171" y="2906208"/>
                  <a:ext cx="11434872" cy="680129"/>
                  <a:chOff x="478171" y="2906208"/>
                  <a:chExt cx="11434872" cy="680129"/>
                </a:xfrm>
              </p:grpSpPr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2F2B615F-5D59-5B80-6EF1-2FD94879D24B}"/>
                      </a:ext>
                    </a:extLst>
                  </p:cNvPr>
                  <p:cNvGrpSpPr/>
                  <p:nvPr/>
                </p:nvGrpSpPr>
                <p:grpSpPr>
                  <a:xfrm>
                    <a:off x="478171" y="2906208"/>
                    <a:ext cx="11434872" cy="680129"/>
                    <a:chOff x="645433" y="3729725"/>
                    <a:chExt cx="10118893" cy="450723"/>
                  </a:xfrm>
                </p:grpSpPr>
                <p:sp>
                  <p:nvSpPr>
                    <p:cNvPr id="212" name="Pentagon 43">
                      <a:extLst>
                        <a:ext uri="{FF2B5EF4-FFF2-40B4-BE49-F238E27FC236}">
                          <a16:creationId xmlns:a16="http://schemas.microsoft.com/office/drawing/2014/main" id="{61D163A5-F4EE-3863-84BF-8DF1E129378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33834" y="3729725"/>
                      <a:ext cx="3830492" cy="450000"/>
                    </a:xfrm>
                    <a:prstGeom prst="homePlat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14">
                        <a:defRPr/>
                      </a:pPr>
                      <a:endParaRPr lang="ko-KR" altLang="en-US" sz="2025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3" name="Pentagon 46">
                      <a:extLst>
                        <a:ext uri="{FF2B5EF4-FFF2-40B4-BE49-F238E27FC236}">
                          <a16:creationId xmlns:a16="http://schemas.microsoft.com/office/drawing/2014/main" id="{15AC732E-4D85-F459-2955-C3D0676894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01" y="3730094"/>
                      <a:ext cx="3638935" cy="450000"/>
                    </a:xfrm>
                    <a:prstGeom prst="homePlat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14">
                        <a:defRPr/>
                      </a:pPr>
                      <a:endParaRPr lang="ko-KR" altLang="en-US" sz="2025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14" name="Pentagon 43">
                      <a:extLst>
                        <a:ext uri="{FF2B5EF4-FFF2-40B4-BE49-F238E27FC236}">
                          <a16:creationId xmlns:a16="http://schemas.microsoft.com/office/drawing/2014/main" id="{70348278-A92A-90B4-A785-8C3D72B829C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45433" y="3730448"/>
                      <a:ext cx="3355510" cy="450000"/>
                    </a:xfrm>
                    <a:prstGeom prst="homePlat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14">
                        <a:defRPr/>
                      </a:pPr>
                      <a:endParaRPr lang="ko-KR" altLang="en-US" sz="2025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209" name="직사각형 113">
                    <a:extLst>
                      <a:ext uri="{FF2B5EF4-FFF2-40B4-BE49-F238E27FC236}">
                        <a16:creationId xmlns:a16="http://schemas.microsoft.com/office/drawing/2014/main" id="{26C51A73-B489-24C1-E485-1C923F4D1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92632" y="2948262"/>
                    <a:ext cx="1466667" cy="6155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814">
                      <a:defRPr/>
                    </a:pPr>
                    <a:r>
                      <a:rPr lang="en-US" altLang="ko-KR" sz="2400" b="1">
                        <a:solidFill>
                          <a:prstClr val="white"/>
                        </a:solidFill>
                        <a:latin typeface="Arial"/>
                        <a:cs typeface="Arial" charset="0"/>
                      </a:rPr>
                      <a:t>2023</a:t>
                    </a:r>
                    <a:endParaRPr lang="ko-KR" altLang="en-US" sz="24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0" name="직사각형 113">
                    <a:extLst>
                      <a:ext uri="{FF2B5EF4-FFF2-40B4-BE49-F238E27FC236}">
                        <a16:creationId xmlns:a16="http://schemas.microsoft.com/office/drawing/2014/main" id="{2E855C5B-E9E4-2115-0806-884B44281E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19573" y="2955447"/>
                    <a:ext cx="1884085" cy="6155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814">
                      <a:defRPr/>
                    </a:pPr>
                    <a:r>
                      <a:rPr lang="en-US" altLang="ko-KR" sz="2400" b="1">
                        <a:solidFill>
                          <a:prstClr val="white"/>
                        </a:solidFill>
                        <a:latin typeface="Arial"/>
                        <a:cs typeface="Arial" charset="0"/>
                      </a:rPr>
                      <a:t>2024</a:t>
                    </a:r>
                    <a:endParaRPr lang="ko-KR" altLang="en-US" sz="24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11" name="직사각형 113">
                    <a:extLst>
                      <a:ext uri="{FF2B5EF4-FFF2-40B4-BE49-F238E27FC236}">
                        <a16:creationId xmlns:a16="http://schemas.microsoft.com/office/drawing/2014/main" id="{0871D592-C2DC-9094-4A06-011BD6AEB2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2551" y="2950103"/>
                    <a:ext cx="1734509" cy="6155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814">
                      <a:defRPr/>
                    </a:pPr>
                    <a:r>
                      <a:rPr lang="en-US" altLang="ko-KR" sz="2400" b="1">
                        <a:solidFill>
                          <a:prstClr val="white"/>
                        </a:solidFill>
                        <a:latin typeface="Arial"/>
                        <a:cs typeface="Arial" charset="0"/>
                      </a:rPr>
                      <a:t>2022</a:t>
                    </a:r>
                    <a:endParaRPr lang="ko-KR" altLang="en-US" sz="24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7DEDF25B-1075-E656-BC90-076F647D4BFA}"/>
                    </a:ext>
                  </a:extLst>
                </p:cNvPr>
                <p:cNvGrpSpPr/>
                <p:nvPr/>
              </p:nvGrpSpPr>
              <p:grpSpPr>
                <a:xfrm>
                  <a:off x="1042008" y="4768824"/>
                  <a:ext cx="1146529" cy="743969"/>
                  <a:chOff x="1042008" y="4768824"/>
                  <a:chExt cx="1146529" cy="743969"/>
                </a:xfrm>
              </p:grpSpPr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40489DF6-40E0-84AD-0907-BFCF7B7C589F}"/>
                      </a:ext>
                    </a:extLst>
                  </p:cNvPr>
                  <p:cNvSpPr txBox="1"/>
                  <p:nvPr/>
                </p:nvSpPr>
                <p:spPr>
                  <a:xfrm>
                    <a:off x="1042008" y="5015099"/>
                    <a:ext cx="1146529" cy="497694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 anchor="t">
                    <a:spAutoFit/>
                  </a:bodyPr>
                  <a:lstStyle/>
                  <a:p>
                    <a:r>
                      <a:rPr lang="en-GB" altLang="ko-KR" sz="9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cs typeface="Arial"/>
                      </a:rPr>
                      <a:t>Stage 2</a:t>
                    </a:r>
                  </a:p>
                  <a:p>
                    <a:r>
                      <a:rPr lang="en-GB" altLang="ko-KR" sz="900">
                        <a:latin typeface="Arial"/>
                        <a:cs typeface="Arial"/>
                      </a:rPr>
                      <a:t>C4E launch (complete)</a:t>
                    </a:r>
                    <a:endParaRPr lang="ko-KR" altLang="en-US" sz="900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9B3DFCD5-E715-68C8-9CC1-9AE8CBD2F693}"/>
                      </a:ext>
                    </a:extLst>
                  </p:cNvPr>
                  <p:cNvSpPr txBox="1"/>
                  <p:nvPr/>
                </p:nvSpPr>
                <p:spPr>
                  <a:xfrm>
                    <a:off x="1119026" y="4768824"/>
                    <a:ext cx="882193" cy="258730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lIns="68580" tIns="34290" rIns="68580" bIns="34290" rtlCol="0" anchor="t">
                    <a:spAutoFit/>
                  </a:bodyPr>
                  <a:lstStyle/>
                  <a:p>
                    <a:pPr algn="ctr" defTabSz="685814">
                      <a:defRPr/>
                    </a:pPr>
                    <a:r>
                      <a:rPr lang="en-US" altLang="ko-KR" sz="900" b="1">
                        <a:latin typeface="Arial"/>
                        <a:cs typeface="Arial"/>
                      </a:rPr>
                      <a:t>May</a:t>
                    </a:r>
                    <a:endParaRPr lang="en-US" altLang="ko-KR" sz="1286"/>
                  </a:p>
                </p:txBody>
              </p:sp>
            </p:grp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530F94E8-D650-03B4-5A62-D0103030FE9A}"/>
                    </a:ext>
                  </a:extLst>
                </p:cNvPr>
                <p:cNvSpPr txBox="1"/>
                <p:nvPr/>
              </p:nvSpPr>
              <p:spPr>
                <a:xfrm>
                  <a:off x="1576850" y="1632802"/>
                  <a:ext cx="879282" cy="66359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defTabSz="685814">
                    <a:defRPr/>
                  </a:pPr>
                  <a:r>
                    <a:rPr lang="en-GB" altLang="ko-KR" sz="900" b="1">
                      <a:solidFill>
                        <a:srgbClr val="FF0000"/>
                      </a:solidFill>
                      <a:latin typeface="Arial"/>
                      <a:ea typeface="맑은 고딕"/>
                    </a:rPr>
                    <a:t>Stage 1 </a:t>
                  </a:r>
                  <a:r>
                    <a:rPr lang="en-GB" altLang="ko-KR" sz="900">
                      <a:latin typeface="Arial"/>
                      <a:ea typeface="맑은 고딕"/>
                    </a:rPr>
                    <a:t>Make Byelaws (</a:t>
                  </a:r>
                  <a:r>
                    <a:rPr lang="en-GB" altLang="ko-KR" sz="900">
                      <a:latin typeface="Arial"/>
                      <a:ea typeface="맑은 고딕"/>
                      <a:cs typeface="Arial"/>
                    </a:rPr>
                    <a:t>complete)</a:t>
                  </a:r>
                  <a:endParaRPr lang="en-GB" altLang="ko-KR" sz="900" b="1">
                    <a:latin typeface="Arial"/>
                    <a:ea typeface="맑은 고딕" panose="020B0503020000020004" pitchFamily="34" charset="-127"/>
                    <a:cs typeface="Arial"/>
                  </a:endParaRP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803300C6-8FBF-E8FD-CDA4-05384B6E359C}"/>
                    </a:ext>
                  </a:extLst>
                </p:cNvPr>
                <p:cNvSpPr txBox="1"/>
                <p:nvPr/>
              </p:nvSpPr>
              <p:spPr>
                <a:xfrm>
                  <a:off x="2674021" y="1640626"/>
                  <a:ext cx="899545" cy="663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14">
                    <a:defRPr/>
                  </a:pPr>
                  <a:r>
                    <a:rPr lang="en-GB" altLang="ko-KR" sz="900" b="1">
                      <a:solidFill>
                        <a:srgbClr val="FF0000"/>
                      </a:solidFill>
                      <a:latin typeface="Arial"/>
                    </a:rPr>
                    <a:t>Stage 1 </a:t>
                  </a:r>
                  <a:r>
                    <a:rPr lang="en-GB" altLang="ko-KR" sz="900">
                      <a:latin typeface="Arial"/>
                    </a:rPr>
                    <a:t>Byelaws into force </a:t>
                  </a:r>
                  <a:r>
                    <a:rPr lang="en-GB" altLang="ko-KR" sz="900">
                      <a:latin typeface="Arial"/>
                      <a:cs typeface="Arial"/>
                    </a:rPr>
                    <a:t>(complete)</a:t>
                  </a:r>
                  <a:endParaRPr lang="ko-KR" altLang="en-US" sz="900">
                    <a:latin typeface="Arial"/>
                  </a:endParaRPr>
                </a:p>
              </p:txBody>
            </p: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3BD13118-741E-1C81-6D61-10D8EDA566AA}"/>
                    </a:ext>
                  </a:extLst>
                </p:cNvPr>
                <p:cNvGrpSpPr/>
                <p:nvPr/>
              </p:nvGrpSpPr>
              <p:grpSpPr>
                <a:xfrm>
                  <a:off x="3171369" y="4767356"/>
                  <a:ext cx="1259082" cy="903339"/>
                  <a:chOff x="3171369" y="4767356"/>
                  <a:chExt cx="1259082" cy="903339"/>
                </a:xfrm>
              </p:grpSpPr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C3ABDA7F-6C6F-A7F4-A9E9-ADEF1B201CA8}"/>
                      </a:ext>
                    </a:extLst>
                  </p:cNvPr>
                  <p:cNvSpPr txBox="1"/>
                  <p:nvPr/>
                </p:nvSpPr>
                <p:spPr>
                  <a:xfrm>
                    <a:off x="3171369" y="5007102"/>
                    <a:ext cx="1149062" cy="663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rPr>
                      <a:t>Stage 2</a:t>
                    </a:r>
                    <a:endParaRPr lang="ko-KR" altLang="en-US" sz="900" b="1">
                      <a:solidFill>
                        <a:schemeClr val="accent6">
                          <a:lumMod val="75000"/>
                        </a:schemeClr>
                      </a:solidFill>
                      <a:latin typeface="Arial"/>
                    </a:endParaRP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Formal consultation launch (complete) </a:t>
                    </a:r>
                  </a:p>
                </p:txBody>
              </p: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35FE258B-8701-5A99-3430-FB9F8EB2E9F6}"/>
                      </a:ext>
                    </a:extLst>
                  </p:cNvPr>
                  <p:cNvSpPr txBox="1"/>
                  <p:nvPr/>
                </p:nvSpPr>
                <p:spPr>
                  <a:xfrm>
                    <a:off x="3277812" y="4767356"/>
                    <a:ext cx="1152639" cy="25873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9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January</a:t>
                    </a:r>
                    <a:endParaRPr lang="ko-KR" altLang="en-US" sz="900" b="1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4DA5A516-94EF-3813-A17D-23643135B688}"/>
                    </a:ext>
                  </a:extLst>
                </p:cNvPr>
                <p:cNvGrpSpPr/>
                <p:nvPr/>
              </p:nvGrpSpPr>
              <p:grpSpPr>
                <a:xfrm>
                  <a:off x="3518323" y="1379347"/>
                  <a:ext cx="1149062" cy="772203"/>
                  <a:chOff x="3518323" y="1379347"/>
                  <a:chExt cx="1149062" cy="772203"/>
                </a:xfrm>
              </p:grpSpPr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C3890123-C796-AFE4-D5A0-338D485911DC}"/>
                      </a:ext>
                    </a:extLst>
                  </p:cNvPr>
                  <p:cNvSpPr txBox="1"/>
                  <p:nvPr/>
                </p:nvSpPr>
                <p:spPr>
                  <a:xfrm>
                    <a:off x="3518323" y="1630157"/>
                    <a:ext cx="1149062" cy="521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rgbClr val="FFC000"/>
                        </a:solidFill>
                        <a:latin typeface="Arial"/>
                      </a:rPr>
                      <a:t>Stage 3 </a:t>
                    </a: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C4E launch (complete)</a:t>
                    </a:r>
                    <a:endParaRPr lang="ko-KR" altLang="en-US" sz="900" b="1">
                      <a:solidFill>
                        <a:srgbClr val="FFC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E04CDCA4-136B-230A-822C-9512516C2D45}"/>
                      </a:ext>
                    </a:extLst>
                  </p:cNvPr>
                  <p:cNvSpPr txBox="1"/>
                  <p:nvPr/>
                </p:nvSpPr>
                <p:spPr>
                  <a:xfrm>
                    <a:off x="3611301" y="1379347"/>
                    <a:ext cx="824583" cy="25873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9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January</a:t>
                    </a:r>
                    <a:endParaRPr lang="ko-KR" altLang="en-US" sz="900" b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6D06E2C-0F0E-8E37-D009-4A61F7C3C24A}"/>
                    </a:ext>
                  </a:extLst>
                </p:cNvPr>
                <p:cNvGrpSpPr/>
                <p:nvPr/>
              </p:nvGrpSpPr>
              <p:grpSpPr>
                <a:xfrm>
                  <a:off x="5926130" y="4767356"/>
                  <a:ext cx="959446" cy="914557"/>
                  <a:chOff x="5926130" y="4767356"/>
                  <a:chExt cx="959446" cy="914557"/>
                </a:xfrm>
              </p:grpSpPr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8336F868-6E5A-E28B-EAC7-D96A4B3F78F7}"/>
                      </a:ext>
                    </a:extLst>
                  </p:cNvPr>
                  <p:cNvSpPr txBox="1"/>
                  <p:nvPr/>
                </p:nvSpPr>
                <p:spPr>
                  <a:xfrm>
                    <a:off x="5926130" y="5004805"/>
                    <a:ext cx="879280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rPr>
                      <a:t>Stage 2</a:t>
                    </a: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Make Byelaws</a:t>
                    </a:r>
                    <a:endParaRPr lang="ko-KR" altLang="en-US" sz="90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6835E8C5-90C2-5F59-AF0C-FEEE47EBC3E0}"/>
                      </a:ext>
                    </a:extLst>
                  </p:cNvPr>
                  <p:cNvSpPr txBox="1"/>
                  <p:nvPr/>
                </p:nvSpPr>
                <p:spPr>
                  <a:xfrm>
                    <a:off x="5996933" y="4767356"/>
                    <a:ext cx="888643" cy="25873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txBody>
                  <a:bodyPr wrap="square" lIns="68580" tIns="34290" rIns="68580" bIns="34290" rtlCol="0" anchor="t">
                    <a:spAutoFit/>
                  </a:bodyPr>
                  <a:lstStyle/>
                  <a:p>
                    <a:pPr algn="ctr" defTabSz="685814">
                      <a:defRPr/>
                    </a:pPr>
                    <a:r>
                      <a:rPr lang="en-GB" altLang="ko-KR" sz="900" b="1">
                        <a:latin typeface="Arial"/>
                      </a:rPr>
                      <a:t>October</a:t>
                    </a:r>
                    <a:endParaRPr lang="ko-KR" altLang="en-US" sz="900" b="1">
                      <a:latin typeface="Arial"/>
                    </a:endParaRPr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E73299B5-6AB4-D77D-AFCC-8A6C00ACA681}"/>
                    </a:ext>
                  </a:extLst>
                </p:cNvPr>
                <p:cNvGrpSpPr/>
                <p:nvPr/>
              </p:nvGrpSpPr>
              <p:grpSpPr>
                <a:xfrm>
                  <a:off x="7093927" y="4768674"/>
                  <a:ext cx="1901138" cy="913239"/>
                  <a:chOff x="7093927" y="4768674"/>
                  <a:chExt cx="1901138" cy="913239"/>
                </a:xfrm>
              </p:grpSpPr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6DC76D6A-01C0-78D7-338B-95F2A57D4CA2}"/>
                      </a:ext>
                    </a:extLst>
                  </p:cNvPr>
                  <p:cNvSpPr txBox="1"/>
                  <p:nvPr/>
                </p:nvSpPr>
                <p:spPr>
                  <a:xfrm>
                    <a:off x="8187095" y="5018321"/>
                    <a:ext cx="807970" cy="6635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rPr>
                      <a:t>Stage 2 </a:t>
                    </a: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Byelaws come into force</a:t>
                    </a:r>
                    <a:endParaRPr lang="ko-KR" altLang="en-US" sz="90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BF560925-FB52-326D-BCC4-B9EBF8D55FEC}"/>
                      </a:ext>
                    </a:extLst>
                  </p:cNvPr>
                  <p:cNvSpPr txBox="1"/>
                  <p:nvPr/>
                </p:nvSpPr>
                <p:spPr>
                  <a:xfrm>
                    <a:off x="7158966" y="4768674"/>
                    <a:ext cx="888643" cy="25873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txBody>
                  <a:bodyPr wrap="square" lIns="68580" tIns="34290" rIns="68580" bIns="34290" rtlCol="0" anchor="t">
                    <a:spAutoFit/>
                  </a:bodyPr>
                  <a:lstStyle/>
                  <a:p>
                    <a:pPr algn="ctr" defTabSz="685814">
                      <a:defRPr/>
                    </a:pPr>
                    <a:r>
                      <a:rPr lang="en-US" altLang="ko-KR" sz="900" b="1">
                        <a:latin typeface="Arial"/>
                        <a:cs typeface="Arial"/>
                      </a:rPr>
                      <a:t>November</a:t>
                    </a:r>
                    <a:endParaRPr lang="ko-KR" altLang="en-US" sz="900" b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807B2800-949C-B8C5-03DF-6C2A9AD7B481}"/>
                      </a:ext>
                    </a:extLst>
                  </p:cNvPr>
                  <p:cNvSpPr txBox="1"/>
                  <p:nvPr/>
                </p:nvSpPr>
                <p:spPr>
                  <a:xfrm>
                    <a:off x="7093927" y="5027405"/>
                    <a:ext cx="1050512" cy="355495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 anchor="t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sz="900" b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cs typeface="Arial"/>
                      </a:rPr>
                      <a:t>Stage 4 </a:t>
                    </a:r>
                    <a:endParaRPr lang="en-US"/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latin typeface="Arial"/>
                        <a:ea typeface="맑은 고딕"/>
                        <a:cs typeface="Arial"/>
                      </a:rPr>
                      <a:t>C4E launch</a:t>
                    </a:r>
                    <a:endParaRPr lang="en-GB">
                      <a:ea typeface="맑은 고딕"/>
                    </a:endParaRPr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B03279F5-A0D8-8A15-A0CA-AEFEA367E57F}"/>
                    </a:ext>
                  </a:extLst>
                </p:cNvPr>
                <p:cNvGrpSpPr/>
                <p:nvPr/>
              </p:nvGrpSpPr>
              <p:grpSpPr>
                <a:xfrm>
                  <a:off x="7362308" y="1380550"/>
                  <a:ext cx="1149063" cy="774557"/>
                  <a:chOff x="7362308" y="1380550"/>
                  <a:chExt cx="1149063" cy="774557"/>
                </a:xfrm>
              </p:grpSpPr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E96C2B8A-E124-00CC-61E8-1E3286D829FF}"/>
                      </a:ext>
                    </a:extLst>
                  </p:cNvPr>
                  <p:cNvSpPr txBox="1"/>
                  <p:nvPr/>
                </p:nvSpPr>
                <p:spPr>
                  <a:xfrm>
                    <a:off x="7362308" y="1633713"/>
                    <a:ext cx="1149063" cy="5213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rgbClr val="FFC000"/>
                        </a:solidFill>
                        <a:latin typeface="Arial"/>
                      </a:rPr>
                      <a:t>Stage 3 </a:t>
                    </a: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Launch formal consultation</a:t>
                    </a:r>
                    <a:endParaRPr lang="ko-KR" altLang="en-US" sz="900" b="1">
                      <a:solidFill>
                        <a:srgbClr val="FFC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17AD7864-F539-7967-5530-4F8BCBD7901B}"/>
                      </a:ext>
                    </a:extLst>
                  </p:cNvPr>
                  <p:cNvSpPr txBox="1"/>
                  <p:nvPr/>
                </p:nvSpPr>
                <p:spPr>
                  <a:xfrm>
                    <a:off x="7429203" y="1380550"/>
                    <a:ext cx="890103" cy="236997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2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cs typeface="Arial" pitchFamily="34" charset="0"/>
                      </a:defRPr>
                    </a:lvl1pPr>
                  </a:lstStyle>
                  <a:p>
                    <a:r>
                      <a:rPr lang="en-US" altLang="ko-KR" sz="900"/>
                      <a:t>March</a:t>
                    </a:r>
                    <a:endParaRPr lang="ko-KR" altLang="en-US" sz="900"/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71B5F56C-7BE5-F06C-8F4F-E37C607CAEF0}"/>
                    </a:ext>
                  </a:extLst>
                </p:cNvPr>
                <p:cNvGrpSpPr/>
                <p:nvPr/>
              </p:nvGrpSpPr>
              <p:grpSpPr>
                <a:xfrm>
                  <a:off x="8954742" y="4768065"/>
                  <a:ext cx="888680" cy="883600"/>
                  <a:chOff x="8954742" y="4768065"/>
                  <a:chExt cx="888680" cy="883600"/>
                </a:xfrm>
              </p:grpSpPr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FED22FA1-3E74-6A47-F42A-914AB99C6CDA}"/>
                      </a:ext>
                    </a:extLst>
                  </p:cNvPr>
                  <p:cNvSpPr txBox="1"/>
                  <p:nvPr/>
                </p:nvSpPr>
                <p:spPr>
                  <a:xfrm>
                    <a:off x="8954742" y="4988072"/>
                    <a:ext cx="873754" cy="663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</a:rPr>
                      <a:t>Stage 4</a:t>
                    </a:r>
                    <a:endParaRPr lang="ko-KR" altLang="en-US" sz="900" b="1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</a:endParaRP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Launch Formal Consultation</a:t>
                    </a:r>
                  </a:p>
                </p:txBody>
              </p:sp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BFEE55ED-B619-C8C5-8CD9-FBA54648AC1B}"/>
                      </a:ext>
                    </a:extLst>
                  </p:cNvPr>
                  <p:cNvSpPr txBox="1"/>
                  <p:nvPr/>
                </p:nvSpPr>
                <p:spPr>
                  <a:xfrm>
                    <a:off x="9028832" y="4768065"/>
                    <a:ext cx="814590" cy="25873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14">
                      <a:defRPr/>
                    </a:pPr>
                    <a:r>
                      <a:rPr lang="en-US" altLang="ko-KR" sz="900" b="1">
                        <a:solidFill>
                          <a:schemeClr val="bg1"/>
                        </a:solidFill>
                        <a:latin typeface="Arial"/>
                      </a:rPr>
                      <a:t>May</a:t>
                    </a:r>
                    <a:endParaRPr lang="ko-KR" altLang="en-US" sz="900" b="1">
                      <a:solidFill>
                        <a:schemeClr val="bg1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45117C65-9ED6-9695-48B2-821DCC446AFA}"/>
                    </a:ext>
                  </a:extLst>
                </p:cNvPr>
                <p:cNvSpPr txBox="1"/>
                <p:nvPr/>
              </p:nvSpPr>
              <p:spPr>
                <a:xfrm>
                  <a:off x="9933192" y="1644807"/>
                  <a:ext cx="968277" cy="379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14">
                    <a:defRPr/>
                  </a:pPr>
                  <a:r>
                    <a:rPr lang="en-GB" altLang="ko-KR" sz="900" b="1">
                      <a:solidFill>
                        <a:srgbClr val="FFC000"/>
                      </a:solidFill>
                      <a:latin typeface="Arial"/>
                    </a:rPr>
                    <a:t>Stage 3</a:t>
                  </a:r>
                  <a:endParaRPr lang="ko-KR" altLang="en-US" sz="900" b="1">
                    <a:solidFill>
                      <a:srgbClr val="FFC000"/>
                    </a:solidFill>
                    <a:latin typeface="Arial"/>
                  </a:endParaRPr>
                </a:p>
                <a:p>
                  <a:pPr defTabSz="685814">
                    <a:defRPr/>
                  </a:pPr>
                  <a:r>
                    <a:rPr lang="en-GB" altLang="ko-KR" sz="90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rPr>
                    <a:t>Make byelaws</a:t>
                  </a:r>
                </a:p>
              </p:txBody>
            </p: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9E8196E9-1DD9-A10A-321A-2807E1A5DD51}"/>
                    </a:ext>
                  </a:extLst>
                </p:cNvPr>
                <p:cNvGrpSpPr/>
                <p:nvPr/>
              </p:nvGrpSpPr>
              <p:grpSpPr>
                <a:xfrm>
                  <a:off x="11006044" y="1378797"/>
                  <a:ext cx="1015789" cy="781132"/>
                  <a:chOff x="11006044" y="1378797"/>
                  <a:chExt cx="1015789" cy="781132"/>
                </a:xfrm>
              </p:grpSpPr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232E917F-2C90-D0B5-BD6C-8006A2A6104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6044" y="1638535"/>
                    <a:ext cx="1015789" cy="5213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rgbClr val="FFC000"/>
                        </a:solidFill>
                        <a:latin typeface="Arial"/>
                      </a:rPr>
                      <a:t>Stage 3</a:t>
                    </a:r>
                    <a:endParaRPr lang="ko-KR" altLang="en-US" sz="90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endParaRP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Byelaws</a:t>
                    </a: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come into force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9C11D363-6937-8BF4-3E23-221407F30093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7233" y="1378797"/>
                    <a:ext cx="965394" cy="25873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txBody>
                  <a:bodyPr wrap="square" lIns="68580" tIns="34290" rIns="68580" bIns="34290" rtlCol="0" anchor="t">
                    <a:spAutoFit/>
                  </a:bodyPr>
                  <a:lstStyle/>
                  <a:p>
                    <a:pPr algn="ctr" defTabSz="685814">
                      <a:defRPr/>
                    </a:pPr>
                    <a:r>
                      <a:rPr lang="en-US" altLang="ko-KR" sz="9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November</a:t>
                    </a:r>
                    <a:endParaRPr lang="ko-KR" altLang="en-US" sz="900" b="1">
                      <a:solidFill>
                        <a:schemeClr val="bg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5A2905B-1D24-489F-A7A5-0BE6FA4BF228}"/>
                    </a:ext>
                  </a:extLst>
                </p:cNvPr>
                <p:cNvGrpSpPr/>
                <p:nvPr/>
              </p:nvGrpSpPr>
              <p:grpSpPr>
                <a:xfrm>
                  <a:off x="9879526" y="4764373"/>
                  <a:ext cx="890101" cy="893209"/>
                  <a:chOff x="9879526" y="4764373"/>
                  <a:chExt cx="890101" cy="893209"/>
                </a:xfrm>
              </p:grpSpPr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EF8AE67D-C0E6-A0F0-CC62-4A51F0DA5080}"/>
                      </a:ext>
                    </a:extLst>
                  </p:cNvPr>
                  <p:cNvSpPr txBox="1"/>
                  <p:nvPr/>
                </p:nvSpPr>
                <p:spPr>
                  <a:xfrm>
                    <a:off x="9879526" y="4980473"/>
                    <a:ext cx="890101" cy="677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14">
                      <a:defRPr/>
                    </a:pPr>
                    <a:r>
                      <a:rPr lang="en-GB" altLang="ko-KR" sz="900" b="1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</a:rPr>
                      <a:t>Stage 4</a:t>
                    </a:r>
                    <a:endParaRPr lang="ko-KR" altLang="en-US" sz="900" b="1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</a:endParaRPr>
                  </a:p>
                  <a:p>
                    <a:pPr defTabSz="685814">
                      <a:defRPr/>
                    </a:pPr>
                    <a:r>
                      <a:rPr lang="en-GB" altLang="ko-KR" sz="9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/>
                      </a:rPr>
                      <a:t>Make byelaws</a:t>
                    </a:r>
                  </a:p>
                </p:txBody>
              </p: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AB60226B-55ED-838F-54E1-350C6D94C1DC}"/>
                      </a:ext>
                    </a:extLst>
                  </p:cNvPr>
                  <p:cNvSpPr txBox="1"/>
                  <p:nvPr/>
                </p:nvSpPr>
                <p:spPr>
                  <a:xfrm>
                    <a:off x="9934616" y="4764373"/>
                    <a:ext cx="814589" cy="25873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14">
                      <a:defRPr/>
                    </a:pPr>
                    <a:r>
                      <a:rPr lang="en-US" altLang="ko-KR" sz="900" b="1">
                        <a:solidFill>
                          <a:schemeClr val="bg1"/>
                        </a:solidFill>
                        <a:latin typeface="Arial"/>
                      </a:rPr>
                      <a:t>October</a:t>
                    </a:r>
                    <a:endParaRPr lang="ko-KR" altLang="en-US" sz="900" b="1">
                      <a:solidFill>
                        <a:schemeClr val="bg1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4C76DEF1-C51C-67C9-BF10-07476085FD30}"/>
                    </a:ext>
                  </a:extLst>
                </p:cNvPr>
                <p:cNvSpPr txBox="1"/>
                <p:nvPr/>
              </p:nvSpPr>
              <p:spPr>
                <a:xfrm>
                  <a:off x="10738107" y="4980472"/>
                  <a:ext cx="947702" cy="663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14">
                    <a:defRPr/>
                  </a:pPr>
                  <a:r>
                    <a:rPr lang="en-GB" altLang="ko-KR" sz="900" b="1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</a:rPr>
                    <a:t>Stage 4 </a:t>
                  </a:r>
                  <a:endParaRPr lang="ko-KR" altLang="en-US" sz="900" b="1">
                    <a:solidFill>
                      <a:schemeClr val="accent5">
                        <a:lumMod val="75000"/>
                      </a:schemeClr>
                    </a:solidFill>
                    <a:latin typeface="Arial"/>
                  </a:endParaRPr>
                </a:p>
                <a:p>
                  <a:pPr defTabSz="685814">
                    <a:defRPr/>
                  </a:pPr>
                  <a:r>
                    <a:rPr lang="en-GB" altLang="ko-KR" sz="90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rPr>
                    <a:t>Byelaws</a:t>
                  </a:r>
                </a:p>
                <a:p>
                  <a:pPr lvl="0">
                    <a:defRPr/>
                  </a:pPr>
                  <a:r>
                    <a:rPr lang="en-GB" altLang="ko-KR" sz="90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</a:rPr>
                    <a:t>come into force</a:t>
                  </a:r>
                </a:p>
              </p:txBody>
            </p:sp>
          </p:grp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8BA4B3E-141D-6C6B-C115-B68B402730C4}"/>
                  </a:ext>
                </a:extLst>
              </p:cNvPr>
              <p:cNvSpPr/>
              <p:nvPr/>
            </p:nvSpPr>
            <p:spPr>
              <a:xfrm flipH="1">
                <a:off x="2634619" y="1378677"/>
                <a:ext cx="45719" cy="19906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86"/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4C671BC-D307-ABB0-7166-7D958380FFC2}"/>
                </a:ext>
              </a:extLst>
            </p:cNvPr>
            <p:cNvSpPr/>
            <p:nvPr/>
          </p:nvSpPr>
          <p:spPr>
            <a:xfrm flipH="1">
              <a:off x="10400272" y="3943458"/>
              <a:ext cx="47023" cy="148610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C762312-865D-7F69-458F-232882A7251C}"/>
                </a:ext>
              </a:extLst>
            </p:cNvPr>
            <p:cNvSpPr/>
            <p:nvPr/>
          </p:nvSpPr>
          <p:spPr>
            <a:xfrm flipH="1">
              <a:off x="8423292" y="5960494"/>
              <a:ext cx="47023" cy="15254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09EC54D-C3BF-AD40-E19B-C206A6EA288F}"/>
                </a:ext>
              </a:extLst>
            </p:cNvPr>
            <p:cNvSpPr/>
            <p:nvPr/>
          </p:nvSpPr>
          <p:spPr>
            <a:xfrm flipH="1">
              <a:off x="10977720" y="5874118"/>
              <a:ext cx="47023" cy="16222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3C4AE2-0C08-BF25-3C28-21344F99421F}"/>
              </a:ext>
            </a:extLst>
          </p:cNvPr>
          <p:cNvSpPr txBox="1"/>
          <p:nvPr/>
        </p:nvSpPr>
        <p:spPr>
          <a:xfrm>
            <a:off x="9586715" y="1172330"/>
            <a:ext cx="987620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14">
              <a:defRPr/>
            </a:pPr>
            <a:r>
              <a:rPr lang="en-US" altLang="ko-KR" sz="900" b="1">
                <a:solidFill>
                  <a:schemeClr val="bg1"/>
                </a:solidFill>
                <a:latin typeface="Arial"/>
              </a:rPr>
              <a:t>September</a:t>
            </a:r>
            <a:endParaRPr lang="ko-KR" altLang="en-US" sz="9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26AC3-35B2-6009-E00B-A1ECA973BC96}"/>
              </a:ext>
            </a:extLst>
          </p:cNvPr>
          <p:cNvSpPr txBox="1"/>
          <p:nvPr/>
        </p:nvSpPr>
        <p:spPr>
          <a:xfrm>
            <a:off x="1415734" y="1170714"/>
            <a:ext cx="886950" cy="252000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14">
              <a:defRPr/>
            </a:pPr>
            <a:r>
              <a:rPr lang="en-US" altLang="ko-KR" sz="900" b="1">
                <a:latin typeface="Arial"/>
                <a:cs typeface="Arial"/>
              </a:rPr>
              <a:t>April</a:t>
            </a:r>
            <a:endParaRPr lang="ko-KR" altLang="en-US" sz="900" b="1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F495E-C905-4FBA-D764-9AD9EFA0151A}"/>
              </a:ext>
            </a:extLst>
          </p:cNvPr>
          <p:cNvSpPr txBox="1"/>
          <p:nvPr/>
        </p:nvSpPr>
        <p:spPr>
          <a:xfrm>
            <a:off x="387298" y="1165269"/>
            <a:ext cx="886950" cy="252000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14">
              <a:defRPr/>
            </a:pPr>
            <a:r>
              <a:rPr lang="en-US" altLang="ko-KR" sz="900" b="1">
                <a:latin typeface="Arial"/>
                <a:cs typeface="Arial"/>
              </a:rPr>
              <a:t>February</a:t>
            </a:r>
            <a:endParaRPr lang="ko-KR" altLang="en-US" sz="900" b="1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BBA80-4DB5-298D-863E-FF93B885744A}"/>
              </a:ext>
            </a:extLst>
          </p:cNvPr>
          <p:cNvSpPr txBox="1"/>
          <p:nvPr/>
        </p:nvSpPr>
        <p:spPr>
          <a:xfrm>
            <a:off x="2496857" y="1173176"/>
            <a:ext cx="886950" cy="252000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14">
              <a:defRPr/>
            </a:pPr>
            <a:r>
              <a:rPr lang="en-US" altLang="ko-KR" sz="900" b="1">
                <a:latin typeface="Arial"/>
                <a:cs typeface="Arial"/>
              </a:rPr>
              <a:t>June</a:t>
            </a:r>
            <a:endParaRPr lang="ko-KR" altLang="en-US" sz="900" b="1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5B5D-00B5-B84A-173A-F4FE20312C73}"/>
              </a:ext>
            </a:extLst>
          </p:cNvPr>
          <p:cNvSpPr/>
          <p:nvPr/>
        </p:nvSpPr>
        <p:spPr>
          <a:xfrm flipH="1">
            <a:off x="7965233" y="3244255"/>
            <a:ext cx="45719" cy="14857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7B0B2-DDE5-B57A-D6B7-305228D44BED}"/>
              </a:ext>
            </a:extLst>
          </p:cNvPr>
          <p:cNvSpPr txBox="1"/>
          <p:nvPr/>
        </p:nvSpPr>
        <p:spPr>
          <a:xfrm>
            <a:off x="7972140" y="4476396"/>
            <a:ext cx="703605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14">
              <a:defRPr/>
            </a:pPr>
            <a:r>
              <a:rPr lang="en-US" altLang="ko-KR" sz="900" b="1">
                <a:solidFill>
                  <a:schemeClr val="bg1"/>
                </a:solidFill>
                <a:latin typeface="Arial"/>
                <a:ea typeface="맑은 고딕"/>
              </a:rPr>
              <a:t>March</a:t>
            </a:r>
            <a:endParaRPr lang="ko-KR" altLang="en-US" sz="9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73" name="Arrow: Left-Right 72">
            <a:extLst>
              <a:ext uri="{FF2B5EF4-FFF2-40B4-BE49-F238E27FC236}">
                <a16:creationId xmlns:a16="http://schemas.microsoft.com/office/drawing/2014/main" id="{3B604AD1-B6B2-1B03-5F6E-E85C8799CA6A}"/>
              </a:ext>
            </a:extLst>
          </p:cNvPr>
          <p:cNvSpPr/>
          <p:nvPr/>
        </p:nvSpPr>
        <p:spPr>
          <a:xfrm>
            <a:off x="4533909" y="2224285"/>
            <a:ext cx="3177492" cy="23044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6DC7A-5511-1C25-5667-E2F130404910}"/>
              </a:ext>
            </a:extLst>
          </p:cNvPr>
          <p:cNvSpPr txBox="1"/>
          <p:nvPr/>
        </p:nvSpPr>
        <p:spPr>
          <a:xfrm>
            <a:off x="4608178" y="1735391"/>
            <a:ext cx="11151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4">
              <a:defRPr/>
            </a:pPr>
            <a:r>
              <a:rPr lang="en-GB" altLang="ko-KR" sz="900" b="1">
                <a:solidFill>
                  <a:srgbClr val="FFC000"/>
                </a:solidFill>
                <a:latin typeface="Arial"/>
              </a:rPr>
              <a:t>Stage 3 </a:t>
            </a:r>
          </a:p>
          <a:p>
            <a:pPr defTabSz="685814">
              <a:defRPr/>
            </a:pPr>
            <a:r>
              <a:rPr lang="en-GB" altLang="ko-KR" sz="9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Site assessment drafting</a:t>
            </a:r>
            <a:endParaRPr lang="ko-KR" altLang="en-US" sz="900" b="1">
              <a:solidFill>
                <a:srgbClr val="FFC000"/>
              </a:solidFill>
              <a:latin typeface="Arial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4A2F4710-62A7-8D64-DC73-2B9A91746BDC}"/>
              </a:ext>
            </a:extLst>
          </p:cNvPr>
          <p:cNvSpPr/>
          <p:nvPr/>
        </p:nvSpPr>
        <p:spPr>
          <a:xfrm>
            <a:off x="4776570" y="3951172"/>
            <a:ext cx="3325706" cy="23044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208DF4-D8DF-BE9C-F1F7-0DB50E3B1FCA}"/>
              </a:ext>
            </a:extLst>
          </p:cNvPr>
          <p:cNvSpPr txBox="1"/>
          <p:nvPr/>
        </p:nvSpPr>
        <p:spPr>
          <a:xfrm>
            <a:off x="5226072" y="3511621"/>
            <a:ext cx="1291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4">
              <a:defRPr/>
            </a:pPr>
            <a:r>
              <a:rPr lang="en-GB" altLang="ko-KR" sz="900" b="1">
                <a:solidFill>
                  <a:schemeClr val="accent5">
                    <a:lumMod val="75000"/>
                  </a:schemeClr>
                </a:solidFill>
                <a:latin typeface="Arial"/>
              </a:rPr>
              <a:t>Stage 4</a:t>
            </a:r>
            <a:endParaRPr lang="ko-KR" altLang="en-US" sz="900" b="1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defTabSz="685814">
              <a:defRPr/>
            </a:pPr>
            <a:r>
              <a:rPr lang="en-GB" altLang="ko-KR" sz="9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Site assessment drafting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8F886-CC16-5AA4-40B4-BD0139A23CCC}"/>
              </a:ext>
            </a:extLst>
          </p:cNvPr>
          <p:cNvSpPr txBox="1"/>
          <p:nvPr/>
        </p:nvSpPr>
        <p:spPr>
          <a:xfrm>
            <a:off x="10438187" y="4467577"/>
            <a:ext cx="792000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14">
              <a:defRPr/>
            </a:pPr>
            <a:r>
              <a:rPr lang="en-US" altLang="ko-KR" sz="900" b="1">
                <a:solidFill>
                  <a:schemeClr val="bg1"/>
                </a:solidFill>
                <a:latin typeface="Arial"/>
              </a:rPr>
              <a:t>December</a:t>
            </a:r>
            <a:endParaRPr lang="ko-KR" altLang="en-US" sz="900" b="1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04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BD1160-0481-4E50-9DDF-E336AF68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67" y="1155196"/>
            <a:ext cx="6733861" cy="54036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F599D-B030-4631-AE1F-C4DB439CE479}"/>
              </a:ext>
            </a:extLst>
          </p:cNvPr>
          <p:cNvSpPr txBox="1"/>
          <p:nvPr/>
        </p:nvSpPr>
        <p:spPr>
          <a:xfrm>
            <a:off x="916003" y="218100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Stage 2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FFE293-7FD1-435B-8C92-EFAD07E89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 b="8952"/>
          <a:stretch/>
        </p:blipFill>
        <p:spPr>
          <a:xfrm>
            <a:off x="6912193" y="776577"/>
            <a:ext cx="5279807" cy="60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48E16-2AFB-75A4-D8CA-25A792EFD5D7}"/>
              </a:ext>
            </a:extLst>
          </p:cNvPr>
          <p:cNvSpPr txBox="1"/>
          <p:nvPr/>
        </p:nvSpPr>
        <p:spPr>
          <a:xfrm>
            <a:off x="247567" y="1058384"/>
            <a:ext cx="6156664" cy="51214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13 MPAs assessed for impacts of bottom towed fishing gear over rocky and biogenic reef features.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Zoned management introduced for 7 sites. Full site closures to bottom towed gear for the remaining sites due to the extent or distribution of the feature.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Estimated annual landings in closed areas for bottom towed gear</a:t>
            </a:r>
            <a:r>
              <a:rPr lang="en-GB">
                <a:solidFill>
                  <a:prstClr val="black"/>
                </a:solidFill>
                <a:latin typeface="Arial"/>
                <a:cs typeface="Arial"/>
              </a:rPr>
              <a:t>: UK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£252,363. </a:t>
            </a:r>
            <a:r>
              <a:rPr lang="en-GB">
                <a:solidFill>
                  <a:prstClr val="black"/>
                </a:solidFill>
                <a:latin typeface="Arial"/>
                <a:cs typeface="Arial"/>
              </a:rPr>
              <a:t>Non-UK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£1,615,795.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Estimated annual net direct cost to business (UK only) = £37,921. 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prstClr val="black"/>
                </a:solidFill>
                <a:latin typeface="Arial"/>
                <a:cs typeface="Arial"/>
              </a:rPr>
              <a:t>The byelaw is now in the final stages of development and is likely to be confirmed in early 2024. The implementation date will be 50 days after confirmation.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58024-D1D6-4D0A-8ECE-8595AC46577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Stage 3 - progress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E573D20-17AA-AFF2-0A9A-949229E1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67" y="962025"/>
            <a:ext cx="6878253" cy="55968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Currently finalising site assessments utilising Impacts Evidence documents and advice from SNCBs; 43 assessments in total.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Mott MacDonald supported drafting of 16 Site Assessments to help achieve 2024 targets.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Drafting:</a:t>
            </a:r>
            <a:endParaRPr lang="en-US" sz="240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decision document: consideration of responses received during call for evidence</a:t>
            </a:r>
            <a:endParaRPr lang="en-GB" sz="1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impact assessments (de minimis assessments): socio-economic impacts</a:t>
            </a:r>
            <a:endParaRPr lang="en-GB" sz="1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byelaws. (see map; MPAs not management areas)</a:t>
            </a:r>
            <a:endParaRPr lang="en-GB" sz="140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Formal consultation on proposed management planned Spring (end of March) 2024.</a:t>
            </a:r>
            <a:endParaRPr lang="en-US" sz="160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latin typeface="Arial"/>
                <a:cs typeface="Arial"/>
              </a:rPr>
              <a:t>Following the consultation, we will review our proposals, make any necessary changes and finalise byelaws.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latin typeface="Arial"/>
                <a:cs typeface="Arial"/>
              </a:rPr>
              <a:t>Any required management to be in place by the end of 2024.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32D5CA2-D2F7-4452-B29C-2DE50AF9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b="9305"/>
          <a:stretch/>
        </p:blipFill>
        <p:spPr>
          <a:xfrm>
            <a:off x="7165394" y="926039"/>
            <a:ext cx="4959371" cy="5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58024-D1D6-4D0A-8ECE-8595AC46577B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  <a:latin typeface="Helvetica"/>
                <a:cs typeface="Helvetica"/>
              </a:rPr>
              <a:t>HPMAs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E573D20-17AA-AFF2-0A9A-949229E1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75" y="813981"/>
            <a:ext cx="6733861" cy="55491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eaLnBrk="1" fontAlgn="b" latinLnBrk="0" hangingPunct="1">
              <a:lnSpc>
                <a:spcPct val="100000"/>
              </a:lnSpc>
              <a:spcBef>
                <a:spcPts val="0"/>
              </a:spcBef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fontAlgn="b" latinLnBrk="0" hangingPunct="1">
              <a:lnSpc>
                <a:spcPct val="100000"/>
              </a:lnSpc>
              <a:spcBef>
                <a:spcPts val="0"/>
              </a:spcBef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82D2A9B-A4E7-79A8-D621-7C8021DA59EB}"/>
              </a:ext>
            </a:extLst>
          </p:cNvPr>
          <p:cNvSpPr txBox="1">
            <a:spLocks/>
          </p:cNvSpPr>
          <p:nvPr/>
        </p:nvSpPr>
        <p:spPr>
          <a:xfrm>
            <a:off x="85538" y="972598"/>
            <a:ext cx="5403599" cy="5277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Arial"/>
                <a:cs typeface="Arial"/>
              </a:rPr>
              <a:t>Defra designated 3 HPMAs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GB" sz="1600">
                <a:latin typeface="Arial"/>
                <a:cs typeface="Arial"/>
              </a:rPr>
              <a:t>Allonby Bay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GB" sz="1600">
                <a:latin typeface="Arial"/>
                <a:cs typeface="Arial"/>
              </a:rPr>
              <a:t>Dolphin Head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GB" sz="1600">
                <a:latin typeface="Arial"/>
                <a:cs typeface="Arial"/>
              </a:rPr>
              <a:t>North East of Farnes Deep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Arial"/>
                <a:cs typeface="Arial"/>
              </a:rPr>
              <a:t>“anticipated that extractive, destructive and depositional activities will be prohibited within each site”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Arial"/>
                <a:cs typeface="Arial"/>
              </a:rPr>
              <a:t>Proposed MMO Highly Protected Marine Areas Fishing Byelaw 2024 to prohibit fishing throughout HPMA &amp; small surrounding areas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Arial"/>
                <a:cs typeface="Arial"/>
              </a:rPr>
              <a:t>Formal Consultation closed 14 Sept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Arial"/>
                <a:cs typeface="Arial"/>
              </a:rPr>
              <a:t>Reviewed and updated documentation 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Arial"/>
                <a:cs typeface="Arial"/>
              </a:rPr>
              <a:t>Aiming to make byelaw early 2024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map of the north east of england&#10;&#10;Description automatically generated">
            <a:extLst>
              <a:ext uri="{FF2B5EF4-FFF2-40B4-BE49-F238E27FC236}">
                <a16:creationId xmlns:a16="http://schemas.microsoft.com/office/drawing/2014/main" id="{0B25DC4A-182B-7E78-4AD5-8CD6A592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972" y="226319"/>
            <a:ext cx="6707414" cy="64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04A3BF-3026-489B-88D8-8DC63BBDD66B}"/>
              </a:ext>
            </a:extLst>
          </p:cNvPr>
          <p:cNvSpPr txBox="1"/>
          <p:nvPr/>
        </p:nvSpPr>
        <p:spPr>
          <a:xfrm>
            <a:off x="306058" y="735465"/>
            <a:ext cx="7299598" cy="472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4: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assessing and addressing impacts on MPAs designated for highly mobile species </a:t>
            </a:r>
            <a:r>
              <a:rPr lang="en-GB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porpoise and marine birds)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Marine bird MPAs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Liverpool Bay MPA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Outer Thames Estuary MPA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Greater Wash MPA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porpoise MPAs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Bristol Channel Approaches MPA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North Sea MPA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assess impacts of fishing on the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 marine bird species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porpoise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protected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these MPAs </a:t>
            </a:r>
            <a:r>
              <a:rPr kumimoji="0" lang="en-GB" sz="160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(including seasonality)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may consider their supporting habitat, where there are impacts on their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prey species.</a:t>
            </a:r>
          </a:p>
        </p:txBody>
      </p:sp>
      <p:pic>
        <p:nvPicPr>
          <p:cNvPr id="10" name="Picture 9" descr="A whale in the water&#10;&#10;Description automatically generated with medium confidence">
            <a:extLst>
              <a:ext uri="{FF2B5EF4-FFF2-40B4-BE49-F238E27FC236}">
                <a16:creationId xmlns:a16="http://schemas.microsoft.com/office/drawing/2014/main" id="{9A8AB802-0CB0-402F-82BE-843282279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5318"/>
                    </a14:imgEffect>
                    <a14:imgEffect>
                      <a14:brightnessContrast bright="5000" contrast="6000"/>
                    </a14:imgEffect>
                  </a14:imgLayer>
                </a14:imgProps>
              </a:ext>
            </a:extLst>
          </a:blip>
          <a:srcRect l="22358" t="29910" r="27402" b="5502"/>
          <a:stretch/>
        </p:blipFill>
        <p:spPr>
          <a:xfrm>
            <a:off x="7753608" y="3696300"/>
            <a:ext cx="3747992" cy="241141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4C35EBA-EE8D-E9CF-7B77-18AFC8CA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08" y="1108239"/>
            <a:ext cx="3747992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0D408F-EC57-44FF-8829-7501B3780C8D}"/>
              </a:ext>
            </a:extLst>
          </p:cNvPr>
          <p:cNvSpPr txBox="1"/>
          <p:nvPr/>
        </p:nvSpPr>
        <p:spPr>
          <a:xfrm>
            <a:off x="7862284" y="3278797"/>
            <a:ext cx="37874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Sandwich tern. Natural England / Allan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Drewitt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97E3A-91CB-4564-94EE-8A3962311DC8}"/>
              </a:ext>
            </a:extLst>
          </p:cNvPr>
          <p:cNvSpPr txBox="1"/>
          <p:nvPr/>
        </p:nvSpPr>
        <p:spPr>
          <a:xfrm>
            <a:off x="7714117" y="5845691"/>
            <a:ext cx="4890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Harbour porpoise. Natural England/Rebecca Walker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7D81C-2512-38BA-58F9-E641FC6DE2C8}"/>
              </a:ext>
            </a:extLst>
          </p:cNvPr>
          <p:cNvSpPr txBox="1"/>
          <p:nvPr/>
        </p:nvSpPr>
        <p:spPr>
          <a:xfrm>
            <a:off x="916003" y="176158"/>
            <a:ext cx="11275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Stage 4 MPAs</a:t>
            </a:r>
          </a:p>
        </p:txBody>
      </p:sp>
    </p:spTree>
    <p:extLst>
      <p:ext uri="{BB962C8B-B14F-4D97-AF65-F5344CB8AC3E}">
        <p14:creationId xmlns:p14="http://schemas.microsoft.com/office/powerpoint/2010/main" val="284816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1117845-93f6-4da3-abaa-fcb4fa669c78" ContentTypeId="0x010100A5BF1C78D9F64B679A5EBDE1C6598EBC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lcf76f155ced4ddcb4097134ff3c332f xmlns="d6c84e91-a0bc-4cce-86fe-7ce2b3c74de1">
      <Terms xmlns="http://schemas.microsoft.com/office/infopath/2007/PartnerControls"/>
    </lcf76f155ced4ddcb4097134ff3c332f>
    <k85d23755b3a46b5a51451cf336b2e9b xmlns="662745e8-e224-48e8-a2e3-254862b8c2f5">
      <Terms xmlns="http://schemas.microsoft.com/office/infopath/2007/PartnerControls"/>
    </k85d23755b3a46b5a51451cf336b2e9b>
    <Topic xmlns="662745e8-e224-48e8-a2e3-254862b8c2f5">Comms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1104eb68-55d8-494f-b6ba-c5473579de73</TermId>
        </TermInfo>
      </Terms>
    </ddeb1fd0a9ad4436a96525d34737dc44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TaxCatchAll xmlns="662745e8-e224-48e8-a2e3-254862b8c2f5">
      <Value>6</Value>
      <Value>10</Value>
      <Value>9</Value>
      <Value>8</Value>
      <Value>7</Value>
    </TaxCatchAll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MMO</TermName>
          <TermId xmlns="http://schemas.microsoft.com/office/infopath/2007/PartnerControls">3dd1941a-77ab-4417-a830-fb2a710a0fe0</TermId>
        </TermInfo>
      </Terms>
    </fe59e9859d6a491389c5b03567f5dda5>
    <Team xmlns="662745e8-e224-48e8-a2e3-254862b8c2f5">Marine Conservation Team</Team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805A93FB8862F140B33542D8538F4668" ma:contentTypeVersion="23" ma:contentTypeDescription="Create a new document." ma:contentTypeScope="" ma:versionID="4d31d412acb0eae309141cc811ee962c">
  <xsd:schema xmlns:xsd="http://www.w3.org/2001/XMLSchema" xmlns:xs="http://www.w3.org/2001/XMLSchema" xmlns:p="http://schemas.microsoft.com/office/2006/metadata/properties" xmlns:ns2="662745e8-e224-48e8-a2e3-254862b8c2f5" xmlns:ns3="d6c84e91-a0bc-4cce-86fe-7ce2b3c74de1" xmlns:ns4="b317536c-f83b-4428-b3fd-498db2be7c1c" targetNamespace="http://schemas.microsoft.com/office/2006/metadata/properties" ma:root="true" ma:fieldsID="341a222d41b2383f5f719363752882d0" ns2:_="" ns3:_="" ns4:_="">
    <xsd:import namespace="662745e8-e224-48e8-a2e3-254862b8c2f5"/>
    <xsd:import namespace="d6c84e91-a0bc-4cce-86fe-7ce2b3c74de1"/>
    <xsd:import namespace="b317536c-f83b-4428-b3fd-498db2be7c1c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a6bb03e-12b2-4cc2-b988-59eefdc0569b}" ma:internalName="TaxCatchAll" ma:showField="CatchAllData" ma:web="b317536c-f83b-4428-b3fd-498db2be7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a6bb03e-12b2-4cc2-b988-59eefdc0569b}" ma:internalName="TaxCatchAllLabel" ma:readOnly="true" ma:showField="CatchAllDataLabel" ma:web="b317536c-f83b-4428-b3fd-498db2be7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Marine Conservation Team" ma:internalName="Team">
      <xsd:simpleType>
        <xsd:restriction base="dms:Text"/>
      </xsd:simpleType>
    </xsd:element>
    <xsd:element name="Topic" ma:index="20" nillable="true" ma:displayName="Topic" ma:default="Comms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External|1104eb68-55d8-494f-b6ba-c5473579de73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MMO|3dd1941a-77ab-4417-a830-fb2a710a0fe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84e91-a0bc-4cce-86fe-7ce2b3c74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536c-f83b-4428-b3fd-498db2be7c1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1FEF43-1249-47E0-814A-6D12F03E95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98BA3-5912-4AF7-B8AD-BC81737BF3E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A620C3C-B9A1-47BC-9999-335C5F203B43}">
  <ds:schemaRefs>
    <ds:schemaRef ds:uri="662745e8-e224-48e8-a2e3-254862b8c2f5"/>
    <ds:schemaRef ds:uri="b317536c-f83b-4428-b3fd-498db2be7c1c"/>
    <ds:schemaRef ds:uri="d6c84e91-a0bc-4cce-86fe-7ce2b3c74d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48F2294-793A-47DA-881F-8FB093195D55}">
  <ds:schemaRefs>
    <ds:schemaRef ds:uri="662745e8-e224-48e8-a2e3-254862b8c2f5"/>
    <ds:schemaRef ds:uri="b317536c-f83b-4428-b3fd-498db2be7c1c"/>
    <ds:schemaRef ds:uri="d6c84e91-a0bc-4cce-86fe-7ce2b3c74d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Microsoft Office PowerPoint</Application>
  <PresentationFormat>Widescreen</PresentationFormat>
  <Paragraphs>391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Helvetica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Knowles, Rachel</dc:creator>
  <cp:lastModifiedBy>Wiseman, Charlie</cp:lastModifiedBy>
  <cp:revision>1</cp:revision>
  <dcterms:created xsi:type="dcterms:W3CDTF">2022-08-17T13:54:01Z</dcterms:created>
  <dcterms:modified xsi:type="dcterms:W3CDTF">2024-01-30T10:43:22Z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0x010100A5BF1C78D9F64B679A5EBDE1C6598EBC0100805A93FB8862F140B33542D8538F4668</vt:lpwstr>
  </property>
  <property fmtid="{D5CDD505-2E9C-101B-9397-08002B2CF9AE}" pid="3" name="HOGovernmentSecurityClassification">
    <vt:lpwstr>6;#Official|14c80daa-741b-422c-9722-f71693c9ede4</vt:lpwstr>
  </property>
  <property fmtid="{D5CDD505-2E9C-101B-9397-08002B2CF9AE}" pid="4" name="OrganisationalUnit">
    <vt:lpwstr>8;#MMO|3dd1941a-77ab-4417-a830-fb2a710a0fe0</vt:lpwstr>
  </property>
  <property fmtid="{D5CDD505-2E9C-101B-9397-08002B2CF9AE}" pid="5" name="MediaServiceImageTags">
    <vt:lpwstr/>
  </property>
  <property fmtid="{D5CDD505-2E9C-101B-9397-08002B2CF9AE}" pid="6" name="HOCopyrightLevel">
    <vt:lpwstr>7;#Crown|69589897-2828-4761-976e-717fd8e631c9</vt:lpwstr>
  </property>
  <property fmtid="{D5CDD505-2E9C-101B-9397-08002B2CF9AE}" pid="7" name="HOSiteType">
    <vt:lpwstr>10;#Team|ff0485df-0575-416f-802f-e999165821b7</vt:lpwstr>
  </property>
  <property fmtid="{D5CDD505-2E9C-101B-9397-08002B2CF9AE}" pid="8" name="InformationType">
    <vt:lpwstr/>
  </property>
  <property fmtid="{D5CDD505-2E9C-101B-9397-08002B2CF9AE}" pid="9" name="Distribution">
    <vt:lpwstr>9;#External|1104eb68-55d8-494f-b6ba-c5473579de73</vt:lpwstr>
  </property>
</Properties>
</file>